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ink/ink6.xml" ContentType="application/inkml+xml"/>
  <Override PartName="/ppt/notesSlides/notesSlide2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44"/>
  </p:notesMasterIdLst>
  <p:handoutMasterIdLst>
    <p:handoutMasterId r:id="rId45"/>
  </p:handoutMasterIdLst>
  <p:sldIdLst>
    <p:sldId id="458" r:id="rId5"/>
    <p:sldId id="472" r:id="rId6"/>
    <p:sldId id="438" r:id="rId7"/>
    <p:sldId id="461" r:id="rId8"/>
    <p:sldId id="454" r:id="rId9"/>
    <p:sldId id="465" r:id="rId10"/>
    <p:sldId id="427" r:id="rId11"/>
    <p:sldId id="474" r:id="rId12"/>
    <p:sldId id="455" r:id="rId13"/>
    <p:sldId id="463" r:id="rId14"/>
    <p:sldId id="444" r:id="rId15"/>
    <p:sldId id="466" r:id="rId16"/>
    <p:sldId id="476" r:id="rId17"/>
    <p:sldId id="462" r:id="rId18"/>
    <p:sldId id="456" r:id="rId19"/>
    <p:sldId id="467" r:id="rId20"/>
    <p:sldId id="464" r:id="rId21"/>
    <p:sldId id="435" r:id="rId22"/>
    <p:sldId id="501" r:id="rId23"/>
    <p:sldId id="449" r:id="rId24"/>
    <p:sldId id="503" r:id="rId25"/>
    <p:sldId id="500" r:id="rId26"/>
    <p:sldId id="504" r:id="rId27"/>
    <p:sldId id="431" r:id="rId28"/>
    <p:sldId id="488" r:id="rId29"/>
    <p:sldId id="441" r:id="rId30"/>
    <p:sldId id="442" r:id="rId31"/>
    <p:sldId id="477" r:id="rId32"/>
    <p:sldId id="457" r:id="rId33"/>
    <p:sldId id="429" r:id="rId34"/>
    <p:sldId id="502" r:id="rId35"/>
    <p:sldId id="443" r:id="rId36"/>
    <p:sldId id="436" r:id="rId37"/>
    <p:sldId id="439" r:id="rId38"/>
    <p:sldId id="440" r:id="rId39"/>
    <p:sldId id="480" r:id="rId40"/>
    <p:sldId id="485" r:id="rId41"/>
    <p:sldId id="486" r:id="rId42"/>
    <p:sldId id="489" r:id="rId43"/>
  </p:sldIdLst>
  <p:sldSz cx="9144000" cy="5143500" type="screen16x9"/>
  <p:notesSz cx="6805613" cy="9944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6" userDrawn="1">
          <p15:clr>
            <a:srgbClr val="A4A3A4"/>
          </p15:clr>
        </p15:guide>
        <p15:guide id="2" orient="horz" pos="1193" userDrawn="1">
          <p15:clr>
            <a:srgbClr val="A4A3A4"/>
          </p15:clr>
        </p15:guide>
        <p15:guide id="3" orient="horz" pos="350" userDrawn="1">
          <p15:clr>
            <a:srgbClr val="A4A3A4"/>
          </p15:clr>
        </p15:guide>
        <p15:guide id="4" orient="horz" pos="115" userDrawn="1">
          <p15:clr>
            <a:srgbClr val="A4A3A4"/>
          </p15:clr>
        </p15:guide>
        <p15:guide id="5" orient="horz" pos="790" userDrawn="1">
          <p15:clr>
            <a:srgbClr val="A4A3A4"/>
          </p15:clr>
        </p15:guide>
        <p15:guide id="6" orient="horz" pos="2895" userDrawn="1">
          <p15:clr>
            <a:srgbClr val="A4A3A4"/>
          </p15:clr>
        </p15:guide>
        <p15:guide id="7" pos="5443" userDrawn="1">
          <p15:clr>
            <a:srgbClr val="A4A3A4"/>
          </p15:clr>
        </p15:guide>
        <p15:guide id="8" pos="2600" userDrawn="1">
          <p15:clr>
            <a:srgbClr val="A4A3A4"/>
          </p15:clr>
        </p15:guide>
        <p15:guide id="9" pos="32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FB2E7CE-C4D6-5B09-2963-F20EDB1B6129}" name="Atterås, Åge" initials="AÅ" userId="S::age.atteras@statsbygg.no::457b957f-762c-4dbc-88f9-a275a24b98a4" providerId="AD"/>
  <p188:author id="{F0A39FF1-4BC5-2753-41CD-A267B4073EE5}" name="Mosleth, Trond" initials="MT" userId="S::Trond.Mosleth@statsbygg.no::2ef0f28c-7afa-489d-a7a5-69355af9513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sleth, Trond" initials="MT" lastIdx="1" clrIdx="0">
    <p:extLst>
      <p:ext uri="{19B8F6BF-5375-455C-9EA6-DF929625EA0E}">
        <p15:presenceInfo xmlns:p15="http://schemas.microsoft.com/office/powerpoint/2012/main" userId="S-1-5-21-2131832153-1134041893-316619961-4369" providerId="AD"/>
      </p:ext>
    </p:extLst>
  </p:cmAuthor>
  <p:cmAuthor id="2" name="Mosleth, Trond" initials="MT [2]" lastIdx="1" clrIdx="1">
    <p:extLst>
      <p:ext uri="{19B8F6BF-5375-455C-9EA6-DF929625EA0E}">
        <p15:presenceInfo xmlns:p15="http://schemas.microsoft.com/office/powerpoint/2012/main" userId="S::Trond.Mosleth@statsbygg.no::2ef0f28c-7afa-489d-a7a5-69355af95133" providerId="AD"/>
      </p:ext>
    </p:extLst>
  </p:cmAuthor>
  <p:cmAuthor id="3" name="Atterås, Åge" initials="AÅ" lastIdx="1" clrIdx="2">
    <p:extLst>
      <p:ext uri="{19B8F6BF-5375-455C-9EA6-DF929625EA0E}">
        <p15:presenceInfo xmlns:p15="http://schemas.microsoft.com/office/powerpoint/2012/main" userId="S::age.atteras@statsbygg.no::457b957f-762c-4dbc-88f9-a275a24b98a4" providerId="AD"/>
      </p:ext>
    </p:extLst>
  </p:cmAuthor>
  <p:cmAuthor id="4" name="Gustafson, Kaja" initials="GK" lastIdx="1" clrIdx="3">
    <p:extLst>
      <p:ext uri="{19B8F6BF-5375-455C-9EA6-DF929625EA0E}">
        <p15:presenceInfo xmlns:p15="http://schemas.microsoft.com/office/powerpoint/2012/main" userId="S::Kaja.Gustafson@statsbygg.no::02ac17ac-6b28-44ff-b4a1-99667541d0e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0F9"/>
    <a:srgbClr val="F8F4EC"/>
    <a:srgbClr val="F4F2F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3DD589-76BB-4FA7-9552-007257F9500C}" v="1" dt="2024-04-10T08:01:09.8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99" d="100"/>
          <a:sy n="199" d="100"/>
        </p:scale>
        <p:origin x="684" y="150"/>
      </p:cViewPr>
      <p:guideLst>
        <p:guide orient="horz" pos="486"/>
        <p:guide orient="horz" pos="1193"/>
        <p:guide orient="horz" pos="350"/>
        <p:guide orient="horz" pos="115"/>
        <p:guide orient="horz" pos="790"/>
        <p:guide orient="horz" pos="2895"/>
        <p:guide pos="5443"/>
        <p:guide pos="2600"/>
        <p:guide pos="3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handoutMaster" Target="handoutMasters/handoutMaster1.xml"/><Relationship Id="rId53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52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commentAuthors" Target="commentAuthor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l Olav Ryg" userId="4e61e775-6e2e-43cd-baaf-7f80a0f8aea4" providerId="ADAL" clId="{D93DD589-76BB-4FA7-9552-007257F9500C}"/>
    <pc:docChg chg="custSel modSld">
      <pc:chgData name="Karl Olav Ryg" userId="4e61e775-6e2e-43cd-baaf-7f80a0f8aea4" providerId="ADAL" clId="{D93DD589-76BB-4FA7-9552-007257F9500C}" dt="2024-04-10T08:08:28.343" v="90" actId="20577"/>
      <pc:docMkLst>
        <pc:docMk/>
      </pc:docMkLst>
      <pc:sldChg chg="modSp mod">
        <pc:chgData name="Karl Olav Ryg" userId="4e61e775-6e2e-43cd-baaf-7f80a0f8aea4" providerId="ADAL" clId="{D93DD589-76BB-4FA7-9552-007257F9500C}" dt="2024-04-10T07:58:02.418" v="77"/>
        <pc:sldMkLst>
          <pc:docMk/>
          <pc:sldMk cId="2799552754" sldId="427"/>
        </pc:sldMkLst>
        <pc:spChg chg="mod">
          <ac:chgData name="Karl Olav Ryg" userId="4e61e775-6e2e-43cd-baaf-7f80a0f8aea4" providerId="ADAL" clId="{D93DD589-76BB-4FA7-9552-007257F9500C}" dt="2024-04-10T07:50:56.360" v="8" actId="6549"/>
          <ac:spMkLst>
            <pc:docMk/>
            <pc:sldMk cId="2799552754" sldId="427"/>
            <ac:spMk id="3" creationId="{ABB77239-1BAC-4410-9065-F3E88E36EE66}"/>
          </ac:spMkLst>
        </pc:spChg>
        <pc:spChg chg="mod">
          <ac:chgData name="Karl Olav Ryg" userId="4e61e775-6e2e-43cd-baaf-7f80a0f8aea4" providerId="ADAL" clId="{D93DD589-76BB-4FA7-9552-007257F9500C}" dt="2024-04-10T07:58:02.418" v="77"/>
          <ac:spMkLst>
            <pc:docMk/>
            <pc:sldMk cId="2799552754" sldId="427"/>
            <ac:spMk id="5" creationId="{D4695F4E-C251-451C-B313-CAE2372FB412}"/>
          </ac:spMkLst>
        </pc:spChg>
      </pc:sldChg>
      <pc:sldChg chg="modSp mod">
        <pc:chgData name="Karl Olav Ryg" userId="4e61e775-6e2e-43cd-baaf-7f80a0f8aea4" providerId="ADAL" clId="{D93DD589-76BB-4FA7-9552-007257F9500C}" dt="2024-04-10T08:08:28.343" v="90" actId="20577"/>
        <pc:sldMkLst>
          <pc:docMk/>
          <pc:sldMk cId="4158688138" sldId="429"/>
        </pc:sldMkLst>
        <pc:spChg chg="mod">
          <ac:chgData name="Karl Olav Ryg" userId="4e61e775-6e2e-43cd-baaf-7f80a0f8aea4" providerId="ADAL" clId="{D93DD589-76BB-4FA7-9552-007257F9500C}" dt="2024-04-10T07:52:35.273" v="31" actId="6549"/>
          <ac:spMkLst>
            <pc:docMk/>
            <pc:sldMk cId="4158688138" sldId="429"/>
            <ac:spMk id="19" creationId="{A0A42AE1-097C-4A72-BEF0-5156EE4CCD72}"/>
          </ac:spMkLst>
        </pc:spChg>
        <pc:spChg chg="mod">
          <ac:chgData name="Karl Olav Ryg" userId="4e61e775-6e2e-43cd-baaf-7f80a0f8aea4" providerId="ADAL" clId="{D93DD589-76BB-4FA7-9552-007257F9500C}" dt="2024-04-10T07:54:53.304" v="52"/>
          <ac:spMkLst>
            <pc:docMk/>
            <pc:sldMk cId="4158688138" sldId="429"/>
            <ac:spMk id="21" creationId="{EC423113-9586-4942-8088-82009293943A}"/>
          </ac:spMkLst>
        </pc:spChg>
        <pc:spChg chg="mod">
          <ac:chgData name="Karl Olav Ryg" userId="4e61e775-6e2e-43cd-baaf-7f80a0f8aea4" providerId="ADAL" clId="{D93DD589-76BB-4FA7-9552-007257F9500C}" dt="2024-04-10T08:08:28.343" v="90" actId="20577"/>
          <ac:spMkLst>
            <pc:docMk/>
            <pc:sldMk cId="4158688138" sldId="429"/>
            <ac:spMk id="81" creationId="{5499118B-EBF3-ACA9-153E-F072E8E03938}"/>
          </ac:spMkLst>
        </pc:spChg>
      </pc:sldChg>
      <pc:sldChg chg="modSp mod">
        <pc:chgData name="Karl Olav Ryg" userId="4e61e775-6e2e-43cd-baaf-7f80a0f8aea4" providerId="ADAL" clId="{D93DD589-76BB-4FA7-9552-007257F9500C}" dt="2024-04-10T07:55:25.845" v="58"/>
        <pc:sldMkLst>
          <pc:docMk/>
          <pc:sldMk cId="2786666696" sldId="431"/>
        </pc:sldMkLst>
        <pc:spChg chg="mod">
          <ac:chgData name="Karl Olav Ryg" userId="4e61e775-6e2e-43cd-baaf-7f80a0f8aea4" providerId="ADAL" clId="{D93DD589-76BB-4FA7-9552-007257F9500C}" dt="2024-04-10T07:52:16.615" v="25" actId="6549"/>
          <ac:spMkLst>
            <pc:docMk/>
            <pc:sldMk cId="2786666696" sldId="431"/>
            <ac:spMk id="3" creationId="{9E7F0F67-10AD-466D-872E-05B8BB78CCE9}"/>
          </ac:spMkLst>
        </pc:spChg>
        <pc:spChg chg="mod">
          <ac:chgData name="Karl Olav Ryg" userId="4e61e775-6e2e-43cd-baaf-7f80a0f8aea4" providerId="ADAL" clId="{D93DD589-76BB-4FA7-9552-007257F9500C}" dt="2024-04-10T07:55:25.845" v="58"/>
          <ac:spMkLst>
            <pc:docMk/>
            <pc:sldMk cId="2786666696" sldId="431"/>
            <ac:spMk id="4" creationId="{E4EE7FBD-F587-4B0C-9D0C-C600576693FB}"/>
          </ac:spMkLst>
        </pc:spChg>
      </pc:sldChg>
      <pc:sldChg chg="modSp mod">
        <pc:chgData name="Karl Olav Ryg" userId="4e61e775-6e2e-43cd-baaf-7f80a0f8aea4" providerId="ADAL" clId="{D93DD589-76BB-4FA7-9552-007257F9500C}" dt="2024-04-10T07:56:57.059" v="67" actId="20577"/>
        <pc:sldMkLst>
          <pc:docMk/>
          <pc:sldMk cId="3055995638" sldId="435"/>
        </pc:sldMkLst>
        <pc:spChg chg="mod">
          <ac:chgData name="Karl Olav Ryg" userId="4e61e775-6e2e-43cd-baaf-7f80a0f8aea4" providerId="ADAL" clId="{D93DD589-76BB-4FA7-9552-007257F9500C}" dt="2024-04-10T07:51:47.858" v="19" actId="6549"/>
          <ac:spMkLst>
            <pc:docMk/>
            <pc:sldMk cId="3055995638" sldId="435"/>
            <ac:spMk id="4" creationId="{E0687FC9-A93E-42FD-A96A-EBD5C4CA5516}"/>
          </ac:spMkLst>
        </pc:spChg>
        <pc:spChg chg="mod">
          <ac:chgData name="Karl Olav Ryg" userId="4e61e775-6e2e-43cd-baaf-7f80a0f8aea4" providerId="ADAL" clId="{D93DD589-76BB-4FA7-9552-007257F9500C}" dt="2024-04-10T07:56:57.059" v="67" actId="20577"/>
          <ac:spMkLst>
            <pc:docMk/>
            <pc:sldMk cId="3055995638" sldId="435"/>
            <ac:spMk id="5" creationId="{81AA66B4-2837-4688-8DFA-C11B4B4CEF6E}"/>
          </ac:spMkLst>
        </pc:spChg>
      </pc:sldChg>
      <pc:sldChg chg="modSp mod">
        <pc:chgData name="Karl Olav Ryg" userId="4e61e775-6e2e-43cd-baaf-7f80a0f8aea4" providerId="ADAL" clId="{D93DD589-76BB-4FA7-9552-007257F9500C}" dt="2024-04-10T07:54:27.496" v="49"/>
        <pc:sldMkLst>
          <pc:docMk/>
          <pc:sldMk cId="627703204" sldId="436"/>
        </pc:sldMkLst>
        <pc:spChg chg="mod">
          <ac:chgData name="Karl Olav Ryg" userId="4e61e775-6e2e-43cd-baaf-7f80a0f8aea4" providerId="ADAL" clId="{D93DD589-76BB-4FA7-9552-007257F9500C}" dt="2024-04-10T07:52:49.437" v="34" actId="6549"/>
          <ac:spMkLst>
            <pc:docMk/>
            <pc:sldMk cId="627703204" sldId="436"/>
            <ac:spMk id="3" creationId="{786F1FA5-D897-404C-AD98-F00F83D76DB4}"/>
          </ac:spMkLst>
        </pc:spChg>
        <pc:spChg chg="mod">
          <ac:chgData name="Karl Olav Ryg" userId="4e61e775-6e2e-43cd-baaf-7f80a0f8aea4" providerId="ADAL" clId="{D93DD589-76BB-4FA7-9552-007257F9500C}" dt="2024-04-10T07:54:27.496" v="49"/>
          <ac:spMkLst>
            <pc:docMk/>
            <pc:sldMk cId="627703204" sldId="436"/>
            <ac:spMk id="6" creationId="{CFE04483-6FDB-4ACC-8925-0DA44B328178}"/>
          </ac:spMkLst>
        </pc:spChg>
      </pc:sldChg>
      <pc:sldChg chg="modSp mod">
        <pc:chgData name="Karl Olav Ryg" userId="4e61e775-6e2e-43cd-baaf-7f80a0f8aea4" providerId="ADAL" clId="{D93DD589-76BB-4FA7-9552-007257F9500C}" dt="2024-04-10T07:58:28.230" v="81"/>
        <pc:sldMkLst>
          <pc:docMk/>
          <pc:sldMk cId="4033679852" sldId="438"/>
        </pc:sldMkLst>
        <pc:spChg chg="mod">
          <ac:chgData name="Karl Olav Ryg" userId="4e61e775-6e2e-43cd-baaf-7f80a0f8aea4" providerId="ADAL" clId="{D93DD589-76BB-4FA7-9552-007257F9500C}" dt="2024-04-10T07:50:32.962" v="4" actId="6549"/>
          <ac:spMkLst>
            <pc:docMk/>
            <pc:sldMk cId="4033679852" sldId="438"/>
            <ac:spMk id="4" creationId="{5DCDB9C6-3FED-48B9-A4D4-4FE9B8F579A0}"/>
          </ac:spMkLst>
        </pc:spChg>
        <pc:spChg chg="mod">
          <ac:chgData name="Karl Olav Ryg" userId="4e61e775-6e2e-43cd-baaf-7f80a0f8aea4" providerId="ADAL" clId="{D93DD589-76BB-4FA7-9552-007257F9500C}" dt="2024-04-10T07:58:28.230" v="81"/>
          <ac:spMkLst>
            <pc:docMk/>
            <pc:sldMk cId="4033679852" sldId="438"/>
            <ac:spMk id="5" creationId="{AAFFF5FC-D305-4933-A289-2FC946ACF675}"/>
          </ac:spMkLst>
        </pc:spChg>
      </pc:sldChg>
      <pc:sldChg chg="modSp mod">
        <pc:chgData name="Karl Olav Ryg" userId="4e61e775-6e2e-43cd-baaf-7f80a0f8aea4" providerId="ADAL" clId="{D93DD589-76BB-4FA7-9552-007257F9500C}" dt="2024-04-10T07:54:07.883" v="44"/>
        <pc:sldMkLst>
          <pc:docMk/>
          <pc:sldMk cId="51593948" sldId="439"/>
        </pc:sldMkLst>
        <pc:spChg chg="mod">
          <ac:chgData name="Karl Olav Ryg" userId="4e61e775-6e2e-43cd-baaf-7f80a0f8aea4" providerId="ADAL" clId="{D93DD589-76BB-4FA7-9552-007257F9500C}" dt="2024-04-10T07:52:53.542" v="35" actId="6549"/>
          <ac:spMkLst>
            <pc:docMk/>
            <pc:sldMk cId="51593948" sldId="439"/>
            <ac:spMk id="3" creationId="{FEB4904C-4A61-467A-B077-FE5F7EE8AAD4}"/>
          </ac:spMkLst>
        </pc:spChg>
        <pc:spChg chg="mod">
          <ac:chgData name="Karl Olav Ryg" userId="4e61e775-6e2e-43cd-baaf-7f80a0f8aea4" providerId="ADAL" clId="{D93DD589-76BB-4FA7-9552-007257F9500C}" dt="2024-04-10T07:54:07.883" v="44"/>
          <ac:spMkLst>
            <pc:docMk/>
            <pc:sldMk cId="51593948" sldId="439"/>
            <ac:spMk id="4" creationId="{253E168A-D057-44B5-941E-605559515582}"/>
          </ac:spMkLst>
        </pc:spChg>
      </pc:sldChg>
      <pc:sldChg chg="modSp mod">
        <pc:chgData name="Karl Olav Ryg" userId="4e61e775-6e2e-43cd-baaf-7f80a0f8aea4" providerId="ADAL" clId="{D93DD589-76BB-4FA7-9552-007257F9500C}" dt="2024-04-10T07:59:12.051" v="85" actId="6549"/>
        <pc:sldMkLst>
          <pc:docMk/>
          <pc:sldMk cId="3938659039" sldId="440"/>
        </pc:sldMkLst>
        <pc:spChg chg="mod">
          <ac:chgData name="Karl Olav Ryg" userId="4e61e775-6e2e-43cd-baaf-7f80a0f8aea4" providerId="ADAL" clId="{D93DD589-76BB-4FA7-9552-007257F9500C}" dt="2024-04-10T07:59:12.051" v="85" actId="6549"/>
          <ac:spMkLst>
            <pc:docMk/>
            <pc:sldMk cId="3938659039" sldId="440"/>
            <ac:spMk id="2" creationId="{4287913D-22A5-4AA5-ADC3-575B4D417D06}"/>
          </ac:spMkLst>
        </pc:spChg>
      </pc:sldChg>
      <pc:sldChg chg="modSp mod">
        <pc:chgData name="Karl Olav Ryg" userId="4e61e775-6e2e-43cd-baaf-7f80a0f8aea4" providerId="ADAL" clId="{D93DD589-76BB-4FA7-9552-007257F9500C}" dt="2024-04-10T07:55:17.259" v="56"/>
        <pc:sldMkLst>
          <pc:docMk/>
          <pc:sldMk cId="2210179456" sldId="441"/>
        </pc:sldMkLst>
        <pc:spChg chg="mod">
          <ac:chgData name="Karl Olav Ryg" userId="4e61e775-6e2e-43cd-baaf-7f80a0f8aea4" providerId="ADAL" clId="{D93DD589-76BB-4FA7-9552-007257F9500C}" dt="2024-04-10T07:52:23.040" v="27" actId="6549"/>
          <ac:spMkLst>
            <pc:docMk/>
            <pc:sldMk cId="2210179456" sldId="441"/>
            <ac:spMk id="2" creationId="{8AE503F2-3E36-45B5-9778-CC1B7B1D2F1E}"/>
          </ac:spMkLst>
        </pc:spChg>
        <pc:spChg chg="mod">
          <ac:chgData name="Karl Olav Ryg" userId="4e61e775-6e2e-43cd-baaf-7f80a0f8aea4" providerId="ADAL" clId="{D93DD589-76BB-4FA7-9552-007257F9500C}" dt="2024-04-10T07:55:17.259" v="56"/>
          <ac:spMkLst>
            <pc:docMk/>
            <pc:sldMk cId="2210179456" sldId="441"/>
            <ac:spMk id="3" creationId="{55A6148E-DD05-4E79-A292-2ADCBAD0D790}"/>
          </ac:spMkLst>
        </pc:spChg>
      </pc:sldChg>
      <pc:sldChg chg="modSp mod">
        <pc:chgData name="Karl Olav Ryg" userId="4e61e775-6e2e-43cd-baaf-7f80a0f8aea4" providerId="ADAL" clId="{D93DD589-76BB-4FA7-9552-007257F9500C}" dt="2024-04-10T07:55:13.130" v="55"/>
        <pc:sldMkLst>
          <pc:docMk/>
          <pc:sldMk cId="3996854255" sldId="442"/>
        </pc:sldMkLst>
        <pc:spChg chg="mod">
          <ac:chgData name="Karl Olav Ryg" userId="4e61e775-6e2e-43cd-baaf-7f80a0f8aea4" providerId="ADAL" clId="{D93DD589-76BB-4FA7-9552-007257F9500C}" dt="2024-04-10T07:52:25.994" v="28" actId="6549"/>
          <ac:spMkLst>
            <pc:docMk/>
            <pc:sldMk cId="3996854255" sldId="442"/>
            <ac:spMk id="2" creationId="{C1D7E699-5E99-46D9-A4E0-5F86D3F6D365}"/>
          </ac:spMkLst>
        </pc:spChg>
        <pc:spChg chg="mod">
          <ac:chgData name="Karl Olav Ryg" userId="4e61e775-6e2e-43cd-baaf-7f80a0f8aea4" providerId="ADAL" clId="{D93DD589-76BB-4FA7-9552-007257F9500C}" dt="2024-04-10T07:55:13.130" v="55"/>
          <ac:spMkLst>
            <pc:docMk/>
            <pc:sldMk cId="3996854255" sldId="442"/>
            <ac:spMk id="4" creationId="{8BA60A41-D5B0-48BF-A930-2B5D993844F7}"/>
          </ac:spMkLst>
        </pc:spChg>
      </pc:sldChg>
      <pc:sldChg chg="modSp mod">
        <pc:chgData name="Karl Olav Ryg" userId="4e61e775-6e2e-43cd-baaf-7f80a0f8aea4" providerId="ADAL" clId="{D93DD589-76BB-4FA7-9552-007257F9500C}" dt="2024-04-10T07:54:38.699" v="50"/>
        <pc:sldMkLst>
          <pc:docMk/>
          <pc:sldMk cId="1411054879" sldId="443"/>
        </pc:sldMkLst>
        <pc:spChg chg="mod">
          <ac:chgData name="Karl Olav Ryg" userId="4e61e775-6e2e-43cd-baaf-7f80a0f8aea4" providerId="ADAL" clId="{D93DD589-76BB-4FA7-9552-007257F9500C}" dt="2024-04-10T07:52:43.055" v="33" actId="6549"/>
          <ac:spMkLst>
            <pc:docMk/>
            <pc:sldMk cId="1411054879" sldId="443"/>
            <ac:spMk id="3" creationId="{5CB64FC2-427F-49AC-A010-CEE5DA2849B6}"/>
          </ac:spMkLst>
        </pc:spChg>
        <pc:spChg chg="mod">
          <ac:chgData name="Karl Olav Ryg" userId="4e61e775-6e2e-43cd-baaf-7f80a0f8aea4" providerId="ADAL" clId="{D93DD589-76BB-4FA7-9552-007257F9500C}" dt="2024-04-10T07:54:38.699" v="50"/>
          <ac:spMkLst>
            <pc:docMk/>
            <pc:sldMk cId="1411054879" sldId="443"/>
            <ac:spMk id="4" creationId="{16FB0C22-4353-4EEA-BFEF-3436F56EE5E9}"/>
          </ac:spMkLst>
        </pc:spChg>
      </pc:sldChg>
      <pc:sldChg chg="modSp mod">
        <pc:chgData name="Karl Olav Ryg" userId="4e61e775-6e2e-43cd-baaf-7f80a0f8aea4" providerId="ADAL" clId="{D93DD589-76BB-4FA7-9552-007257F9500C}" dt="2024-04-10T07:57:36.933" v="73"/>
        <pc:sldMkLst>
          <pc:docMk/>
          <pc:sldMk cId="4017702449" sldId="444"/>
        </pc:sldMkLst>
        <pc:spChg chg="mod">
          <ac:chgData name="Karl Olav Ryg" userId="4e61e775-6e2e-43cd-baaf-7f80a0f8aea4" providerId="ADAL" clId="{D93DD589-76BB-4FA7-9552-007257F9500C}" dt="2024-04-10T07:51:20.318" v="12" actId="6549"/>
          <ac:spMkLst>
            <pc:docMk/>
            <pc:sldMk cId="4017702449" sldId="444"/>
            <ac:spMk id="2" creationId="{303DB876-85E2-4CD0-85ED-F3C475873C7D}"/>
          </ac:spMkLst>
        </pc:spChg>
        <pc:spChg chg="mod">
          <ac:chgData name="Karl Olav Ryg" userId="4e61e775-6e2e-43cd-baaf-7f80a0f8aea4" providerId="ADAL" clId="{D93DD589-76BB-4FA7-9552-007257F9500C}" dt="2024-04-10T07:57:36.933" v="73"/>
          <ac:spMkLst>
            <pc:docMk/>
            <pc:sldMk cId="4017702449" sldId="444"/>
            <ac:spMk id="3" creationId="{D7F2C036-F200-447D-A314-193CB79D8B32}"/>
          </ac:spMkLst>
        </pc:spChg>
      </pc:sldChg>
      <pc:sldChg chg="modSp mod">
        <pc:chgData name="Karl Olav Ryg" userId="4e61e775-6e2e-43cd-baaf-7f80a0f8aea4" providerId="ADAL" clId="{D93DD589-76BB-4FA7-9552-007257F9500C}" dt="2024-04-10T07:55:52.194" v="62"/>
        <pc:sldMkLst>
          <pc:docMk/>
          <pc:sldMk cId="400703134" sldId="449"/>
        </pc:sldMkLst>
        <pc:spChg chg="mod">
          <ac:chgData name="Karl Olav Ryg" userId="4e61e775-6e2e-43cd-baaf-7f80a0f8aea4" providerId="ADAL" clId="{D93DD589-76BB-4FA7-9552-007257F9500C}" dt="2024-04-10T07:51:55.450" v="21" actId="6549"/>
          <ac:spMkLst>
            <pc:docMk/>
            <pc:sldMk cId="400703134" sldId="449"/>
            <ac:spMk id="2" creationId="{18EC751B-EDDC-4DC0-A8E7-B7E4674B4641}"/>
          </ac:spMkLst>
        </pc:spChg>
        <pc:spChg chg="mod">
          <ac:chgData name="Karl Olav Ryg" userId="4e61e775-6e2e-43cd-baaf-7f80a0f8aea4" providerId="ADAL" clId="{D93DD589-76BB-4FA7-9552-007257F9500C}" dt="2024-04-10T07:55:52.194" v="62"/>
          <ac:spMkLst>
            <pc:docMk/>
            <pc:sldMk cId="400703134" sldId="449"/>
            <ac:spMk id="4" creationId="{BC49056B-576A-4516-90E6-74AD7BE02FA7}"/>
          </ac:spMkLst>
        </pc:spChg>
      </pc:sldChg>
      <pc:sldChg chg="modSp mod">
        <pc:chgData name="Karl Olav Ryg" userId="4e61e775-6e2e-43cd-baaf-7f80a0f8aea4" providerId="ADAL" clId="{D93DD589-76BB-4FA7-9552-007257F9500C}" dt="2024-04-10T07:58:13.172" v="79"/>
        <pc:sldMkLst>
          <pc:docMk/>
          <pc:sldMk cId="1911194346" sldId="454"/>
        </pc:sldMkLst>
        <pc:spChg chg="mod">
          <ac:chgData name="Karl Olav Ryg" userId="4e61e775-6e2e-43cd-baaf-7f80a0f8aea4" providerId="ADAL" clId="{D93DD589-76BB-4FA7-9552-007257F9500C}" dt="2024-04-10T07:50:46.568" v="6" actId="6549"/>
          <ac:spMkLst>
            <pc:docMk/>
            <pc:sldMk cId="1911194346" sldId="454"/>
            <ac:spMk id="2" creationId="{7B7BE11A-17F7-4485-AED9-BD387C6A5AAC}"/>
          </ac:spMkLst>
        </pc:spChg>
        <pc:spChg chg="mod">
          <ac:chgData name="Karl Olav Ryg" userId="4e61e775-6e2e-43cd-baaf-7f80a0f8aea4" providerId="ADAL" clId="{D93DD589-76BB-4FA7-9552-007257F9500C}" dt="2024-04-10T07:58:13.172" v="79"/>
          <ac:spMkLst>
            <pc:docMk/>
            <pc:sldMk cId="1911194346" sldId="454"/>
            <ac:spMk id="3" creationId="{D21809D4-73D4-4EC4-8862-8C865B261E76}"/>
          </ac:spMkLst>
        </pc:spChg>
      </pc:sldChg>
      <pc:sldChg chg="modSp mod">
        <pc:chgData name="Karl Olav Ryg" userId="4e61e775-6e2e-43cd-baaf-7f80a0f8aea4" providerId="ADAL" clId="{D93DD589-76BB-4FA7-9552-007257F9500C}" dt="2024-04-10T07:57:48.252" v="75"/>
        <pc:sldMkLst>
          <pc:docMk/>
          <pc:sldMk cId="2658965200" sldId="455"/>
        </pc:sldMkLst>
        <pc:spChg chg="mod">
          <ac:chgData name="Karl Olav Ryg" userId="4e61e775-6e2e-43cd-baaf-7f80a0f8aea4" providerId="ADAL" clId="{D93DD589-76BB-4FA7-9552-007257F9500C}" dt="2024-04-10T07:51:09.853" v="10" actId="6549"/>
          <ac:spMkLst>
            <pc:docMk/>
            <pc:sldMk cId="2658965200" sldId="455"/>
            <ac:spMk id="2" creationId="{F2FB6E9D-2F60-4B81-8ACE-36EA038EDB42}"/>
          </ac:spMkLst>
        </pc:spChg>
        <pc:spChg chg="mod">
          <ac:chgData name="Karl Olav Ryg" userId="4e61e775-6e2e-43cd-baaf-7f80a0f8aea4" providerId="ADAL" clId="{D93DD589-76BB-4FA7-9552-007257F9500C}" dt="2024-04-10T07:57:48.252" v="75"/>
          <ac:spMkLst>
            <pc:docMk/>
            <pc:sldMk cId="2658965200" sldId="455"/>
            <ac:spMk id="4" creationId="{9123C875-8BB5-4E77-9EB0-B59D5809A622}"/>
          </ac:spMkLst>
        </pc:spChg>
      </pc:sldChg>
      <pc:sldChg chg="modSp mod">
        <pc:chgData name="Karl Olav Ryg" userId="4e61e775-6e2e-43cd-baaf-7f80a0f8aea4" providerId="ADAL" clId="{D93DD589-76BB-4FA7-9552-007257F9500C}" dt="2024-04-10T07:57:11.051" v="69"/>
        <pc:sldMkLst>
          <pc:docMk/>
          <pc:sldMk cId="3725797140" sldId="456"/>
        </pc:sldMkLst>
        <pc:spChg chg="mod">
          <ac:chgData name="Karl Olav Ryg" userId="4e61e775-6e2e-43cd-baaf-7f80a0f8aea4" providerId="ADAL" clId="{D93DD589-76BB-4FA7-9552-007257F9500C}" dt="2024-04-10T07:51:36.830" v="16" actId="6549"/>
          <ac:spMkLst>
            <pc:docMk/>
            <pc:sldMk cId="3725797140" sldId="456"/>
            <ac:spMk id="2" creationId="{65DB7F42-C603-49A5-99DB-43F47AFD4293}"/>
          </ac:spMkLst>
        </pc:spChg>
        <pc:spChg chg="mod">
          <ac:chgData name="Karl Olav Ryg" userId="4e61e775-6e2e-43cd-baaf-7f80a0f8aea4" providerId="ADAL" clId="{D93DD589-76BB-4FA7-9552-007257F9500C}" dt="2024-04-10T07:57:11.051" v="69"/>
          <ac:spMkLst>
            <pc:docMk/>
            <pc:sldMk cId="3725797140" sldId="456"/>
            <ac:spMk id="3" creationId="{3DE85445-37B5-4C2E-A2E8-D3D64B9EBDE7}"/>
          </ac:spMkLst>
        </pc:spChg>
      </pc:sldChg>
      <pc:sldChg chg="modSp mod">
        <pc:chgData name="Karl Olav Ryg" userId="4e61e775-6e2e-43cd-baaf-7f80a0f8aea4" providerId="ADAL" clId="{D93DD589-76BB-4FA7-9552-007257F9500C}" dt="2024-04-10T07:55:01.626" v="53"/>
        <pc:sldMkLst>
          <pc:docMk/>
          <pc:sldMk cId="2508086385" sldId="457"/>
        </pc:sldMkLst>
        <pc:spChg chg="mod">
          <ac:chgData name="Karl Olav Ryg" userId="4e61e775-6e2e-43cd-baaf-7f80a0f8aea4" providerId="ADAL" clId="{D93DD589-76BB-4FA7-9552-007257F9500C}" dt="2024-04-10T07:52:32.069" v="30" actId="6549"/>
          <ac:spMkLst>
            <pc:docMk/>
            <pc:sldMk cId="2508086385" sldId="457"/>
            <ac:spMk id="3" creationId="{51084BF0-C4DF-448C-914D-305C32F3415B}"/>
          </ac:spMkLst>
        </pc:spChg>
        <pc:spChg chg="mod">
          <ac:chgData name="Karl Olav Ryg" userId="4e61e775-6e2e-43cd-baaf-7f80a0f8aea4" providerId="ADAL" clId="{D93DD589-76BB-4FA7-9552-007257F9500C}" dt="2024-04-10T07:55:01.626" v="53"/>
          <ac:spMkLst>
            <pc:docMk/>
            <pc:sldMk cId="2508086385" sldId="457"/>
            <ac:spMk id="4" creationId="{CD2F237B-5403-4C91-8AD9-82214A45B2A5}"/>
          </ac:spMkLst>
        </pc:spChg>
      </pc:sldChg>
      <pc:sldChg chg="modSp mod">
        <pc:chgData name="Karl Olav Ryg" userId="4e61e775-6e2e-43cd-baaf-7f80a0f8aea4" providerId="ADAL" clId="{D93DD589-76BB-4FA7-9552-007257F9500C}" dt="2024-04-10T07:58:37.896" v="83"/>
        <pc:sldMkLst>
          <pc:docMk/>
          <pc:sldMk cId="2022759012" sldId="458"/>
        </pc:sldMkLst>
        <pc:spChg chg="mod">
          <ac:chgData name="Karl Olav Ryg" userId="4e61e775-6e2e-43cd-baaf-7f80a0f8aea4" providerId="ADAL" clId="{D93DD589-76BB-4FA7-9552-007257F9500C}" dt="2024-04-10T07:50:05.423" v="1" actId="6549"/>
          <ac:spMkLst>
            <pc:docMk/>
            <pc:sldMk cId="2022759012" sldId="458"/>
            <ac:spMk id="3" creationId="{EEF45F08-2BAD-4592-8FD1-3D93A4CD1E55}"/>
          </ac:spMkLst>
        </pc:spChg>
        <pc:spChg chg="mod">
          <ac:chgData name="Karl Olav Ryg" userId="4e61e775-6e2e-43cd-baaf-7f80a0f8aea4" providerId="ADAL" clId="{D93DD589-76BB-4FA7-9552-007257F9500C}" dt="2024-04-10T07:58:37.896" v="83"/>
          <ac:spMkLst>
            <pc:docMk/>
            <pc:sldMk cId="2022759012" sldId="458"/>
            <ac:spMk id="4" creationId="{C4E2DBCC-29A5-48D1-85A1-F45F45C1EE21}"/>
          </ac:spMkLst>
        </pc:spChg>
      </pc:sldChg>
      <pc:sldChg chg="modSp mod">
        <pc:chgData name="Karl Olav Ryg" userId="4e61e775-6e2e-43cd-baaf-7f80a0f8aea4" providerId="ADAL" clId="{D93DD589-76BB-4FA7-9552-007257F9500C}" dt="2024-04-10T07:58:22.109" v="80"/>
        <pc:sldMkLst>
          <pc:docMk/>
          <pc:sldMk cId="3256821808" sldId="461"/>
        </pc:sldMkLst>
        <pc:spChg chg="mod">
          <ac:chgData name="Karl Olav Ryg" userId="4e61e775-6e2e-43cd-baaf-7f80a0f8aea4" providerId="ADAL" clId="{D93DD589-76BB-4FA7-9552-007257F9500C}" dt="2024-04-10T07:50:41.051" v="5" actId="6549"/>
          <ac:spMkLst>
            <pc:docMk/>
            <pc:sldMk cId="3256821808" sldId="461"/>
            <ac:spMk id="2" creationId="{8C668E84-D2AF-42B3-8CE6-AC65BEBA0569}"/>
          </ac:spMkLst>
        </pc:spChg>
        <pc:spChg chg="mod">
          <ac:chgData name="Karl Olav Ryg" userId="4e61e775-6e2e-43cd-baaf-7f80a0f8aea4" providerId="ADAL" clId="{D93DD589-76BB-4FA7-9552-007257F9500C}" dt="2024-04-10T07:58:22.109" v="80"/>
          <ac:spMkLst>
            <pc:docMk/>
            <pc:sldMk cId="3256821808" sldId="461"/>
            <ac:spMk id="3" creationId="{73A9C221-91BB-4F6C-8D4B-C7848EF55FFA}"/>
          </ac:spMkLst>
        </pc:spChg>
      </pc:sldChg>
      <pc:sldChg chg="modSp mod">
        <pc:chgData name="Karl Olav Ryg" userId="4e61e775-6e2e-43cd-baaf-7f80a0f8aea4" providerId="ADAL" clId="{D93DD589-76BB-4FA7-9552-007257F9500C}" dt="2024-04-10T07:57:18.265" v="70"/>
        <pc:sldMkLst>
          <pc:docMk/>
          <pc:sldMk cId="1295310005" sldId="462"/>
        </pc:sldMkLst>
        <pc:spChg chg="mod">
          <ac:chgData name="Karl Olav Ryg" userId="4e61e775-6e2e-43cd-baaf-7f80a0f8aea4" providerId="ADAL" clId="{D93DD589-76BB-4FA7-9552-007257F9500C}" dt="2024-04-10T07:51:33.328" v="15" actId="6549"/>
          <ac:spMkLst>
            <pc:docMk/>
            <pc:sldMk cId="1295310005" sldId="462"/>
            <ac:spMk id="2" creationId="{A4D78713-A62F-4518-8A88-C13C4A76ED84}"/>
          </ac:spMkLst>
        </pc:spChg>
        <pc:spChg chg="mod">
          <ac:chgData name="Karl Olav Ryg" userId="4e61e775-6e2e-43cd-baaf-7f80a0f8aea4" providerId="ADAL" clId="{D93DD589-76BB-4FA7-9552-007257F9500C}" dt="2024-04-10T07:57:18.265" v="70"/>
          <ac:spMkLst>
            <pc:docMk/>
            <pc:sldMk cId="1295310005" sldId="462"/>
            <ac:spMk id="3" creationId="{86FC6EC2-1717-4091-9277-FBC4974027F0}"/>
          </ac:spMkLst>
        </pc:spChg>
      </pc:sldChg>
      <pc:sldChg chg="modSp mod">
        <pc:chgData name="Karl Olav Ryg" userId="4e61e775-6e2e-43cd-baaf-7f80a0f8aea4" providerId="ADAL" clId="{D93DD589-76BB-4FA7-9552-007257F9500C}" dt="2024-04-10T07:57:43.819" v="74"/>
        <pc:sldMkLst>
          <pc:docMk/>
          <pc:sldMk cId="2511428815" sldId="463"/>
        </pc:sldMkLst>
        <pc:spChg chg="mod">
          <ac:chgData name="Karl Olav Ryg" userId="4e61e775-6e2e-43cd-baaf-7f80a0f8aea4" providerId="ADAL" clId="{D93DD589-76BB-4FA7-9552-007257F9500C}" dt="2024-04-10T07:51:15.285" v="11" actId="6549"/>
          <ac:spMkLst>
            <pc:docMk/>
            <pc:sldMk cId="2511428815" sldId="463"/>
            <ac:spMk id="2" creationId="{590AE0BB-D48D-444A-8071-0563A849110A}"/>
          </ac:spMkLst>
        </pc:spChg>
        <pc:spChg chg="mod">
          <ac:chgData name="Karl Olav Ryg" userId="4e61e775-6e2e-43cd-baaf-7f80a0f8aea4" providerId="ADAL" clId="{D93DD589-76BB-4FA7-9552-007257F9500C}" dt="2024-04-10T07:57:43.819" v="74"/>
          <ac:spMkLst>
            <pc:docMk/>
            <pc:sldMk cId="2511428815" sldId="463"/>
            <ac:spMk id="3" creationId="{C72B024C-19D9-43C6-876C-BC6B861D5189}"/>
          </ac:spMkLst>
        </pc:spChg>
      </pc:sldChg>
      <pc:sldChg chg="modSp mod">
        <pc:chgData name="Karl Olav Ryg" userId="4e61e775-6e2e-43cd-baaf-7f80a0f8aea4" providerId="ADAL" clId="{D93DD589-76BB-4FA7-9552-007257F9500C}" dt="2024-04-10T07:51:43.679" v="18" actId="6549"/>
        <pc:sldMkLst>
          <pc:docMk/>
          <pc:sldMk cId="3555715329" sldId="464"/>
        </pc:sldMkLst>
        <pc:spChg chg="mod">
          <ac:chgData name="Karl Olav Ryg" userId="4e61e775-6e2e-43cd-baaf-7f80a0f8aea4" providerId="ADAL" clId="{D93DD589-76BB-4FA7-9552-007257F9500C}" dt="2024-04-10T07:51:43.679" v="18" actId="6549"/>
          <ac:spMkLst>
            <pc:docMk/>
            <pc:sldMk cId="3555715329" sldId="464"/>
            <ac:spMk id="2" creationId="{4B576330-EEE0-4D45-9ECB-CBEC280CAF19}"/>
          </ac:spMkLst>
        </pc:spChg>
      </pc:sldChg>
      <pc:sldChg chg="modSp mod">
        <pc:chgData name="Karl Olav Ryg" userId="4e61e775-6e2e-43cd-baaf-7f80a0f8aea4" providerId="ADAL" clId="{D93DD589-76BB-4FA7-9552-007257F9500C}" dt="2024-04-10T07:58:08.225" v="78"/>
        <pc:sldMkLst>
          <pc:docMk/>
          <pc:sldMk cId="4098234955" sldId="465"/>
        </pc:sldMkLst>
        <pc:spChg chg="mod">
          <ac:chgData name="Karl Olav Ryg" userId="4e61e775-6e2e-43cd-baaf-7f80a0f8aea4" providerId="ADAL" clId="{D93DD589-76BB-4FA7-9552-007257F9500C}" dt="2024-04-10T07:50:51.368" v="7" actId="6549"/>
          <ac:spMkLst>
            <pc:docMk/>
            <pc:sldMk cId="4098234955" sldId="465"/>
            <ac:spMk id="3" creationId="{9D7C2441-F13D-4716-BD83-D115C482644D}"/>
          </ac:spMkLst>
        </pc:spChg>
        <pc:spChg chg="mod">
          <ac:chgData name="Karl Olav Ryg" userId="4e61e775-6e2e-43cd-baaf-7f80a0f8aea4" providerId="ADAL" clId="{D93DD589-76BB-4FA7-9552-007257F9500C}" dt="2024-04-10T07:58:08.225" v="78"/>
          <ac:spMkLst>
            <pc:docMk/>
            <pc:sldMk cId="4098234955" sldId="465"/>
            <ac:spMk id="5" creationId="{3963B74F-198B-4939-84E1-EA255EBF03EB}"/>
          </ac:spMkLst>
        </pc:spChg>
      </pc:sldChg>
      <pc:sldChg chg="modSp mod">
        <pc:chgData name="Karl Olav Ryg" userId="4e61e775-6e2e-43cd-baaf-7f80a0f8aea4" providerId="ADAL" clId="{D93DD589-76BB-4FA7-9552-007257F9500C}" dt="2024-04-10T07:57:32.371" v="72"/>
        <pc:sldMkLst>
          <pc:docMk/>
          <pc:sldMk cId="444913787" sldId="466"/>
        </pc:sldMkLst>
        <pc:spChg chg="mod">
          <ac:chgData name="Karl Olav Ryg" userId="4e61e775-6e2e-43cd-baaf-7f80a0f8aea4" providerId="ADAL" clId="{D93DD589-76BB-4FA7-9552-007257F9500C}" dt="2024-04-10T07:51:26.068" v="13" actId="6549"/>
          <ac:spMkLst>
            <pc:docMk/>
            <pc:sldMk cId="444913787" sldId="466"/>
            <ac:spMk id="2" creationId="{D99775FF-552F-4B2A-AB2D-D66DAFC9109F}"/>
          </ac:spMkLst>
        </pc:spChg>
        <pc:spChg chg="mod">
          <ac:chgData name="Karl Olav Ryg" userId="4e61e775-6e2e-43cd-baaf-7f80a0f8aea4" providerId="ADAL" clId="{D93DD589-76BB-4FA7-9552-007257F9500C}" dt="2024-04-10T07:57:32.371" v="72"/>
          <ac:spMkLst>
            <pc:docMk/>
            <pc:sldMk cId="444913787" sldId="466"/>
            <ac:spMk id="3" creationId="{727F4491-3BEB-4E52-8C66-C57DBD5166DB}"/>
          </ac:spMkLst>
        </pc:spChg>
      </pc:sldChg>
      <pc:sldChg chg="modSp mod">
        <pc:chgData name="Karl Olav Ryg" userId="4e61e775-6e2e-43cd-baaf-7f80a0f8aea4" providerId="ADAL" clId="{D93DD589-76BB-4FA7-9552-007257F9500C}" dt="2024-04-10T07:57:06.440" v="68"/>
        <pc:sldMkLst>
          <pc:docMk/>
          <pc:sldMk cId="494615045" sldId="467"/>
        </pc:sldMkLst>
        <pc:spChg chg="mod">
          <ac:chgData name="Karl Olav Ryg" userId="4e61e775-6e2e-43cd-baaf-7f80a0f8aea4" providerId="ADAL" clId="{D93DD589-76BB-4FA7-9552-007257F9500C}" dt="2024-04-10T07:51:40.420" v="17" actId="6549"/>
          <ac:spMkLst>
            <pc:docMk/>
            <pc:sldMk cId="494615045" sldId="467"/>
            <ac:spMk id="2" creationId="{BD5D4DCD-13A7-4ACA-BD5E-857D966EBA91}"/>
          </ac:spMkLst>
        </pc:spChg>
        <pc:spChg chg="mod">
          <ac:chgData name="Karl Olav Ryg" userId="4e61e775-6e2e-43cd-baaf-7f80a0f8aea4" providerId="ADAL" clId="{D93DD589-76BB-4FA7-9552-007257F9500C}" dt="2024-04-10T07:57:06.440" v="68"/>
          <ac:spMkLst>
            <pc:docMk/>
            <pc:sldMk cId="494615045" sldId="467"/>
            <ac:spMk id="4" creationId="{55AF464A-B036-4F13-8087-385C12023E8C}"/>
          </ac:spMkLst>
        </pc:spChg>
      </pc:sldChg>
      <pc:sldChg chg="modSp mod">
        <pc:chgData name="Karl Olav Ryg" userId="4e61e775-6e2e-43cd-baaf-7f80a0f8aea4" providerId="ADAL" clId="{D93DD589-76BB-4FA7-9552-007257F9500C}" dt="2024-04-10T07:58:32.577" v="82"/>
        <pc:sldMkLst>
          <pc:docMk/>
          <pc:sldMk cId="3908849760" sldId="472"/>
        </pc:sldMkLst>
        <pc:spChg chg="mod">
          <ac:chgData name="Karl Olav Ryg" userId="4e61e775-6e2e-43cd-baaf-7f80a0f8aea4" providerId="ADAL" clId="{D93DD589-76BB-4FA7-9552-007257F9500C}" dt="2024-04-10T07:50:27.581" v="3" actId="6549"/>
          <ac:spMkLst>
            <pc:docMk/>
            <pc:sldMk cId="3908849760" sldId="472"/>
            <ac:spMk id="7" creationId="{EDAAF190-EBA8-4CD9-B7D2-7614F074D20E}"/>
          </ac:spMkLst>
        </pc:spChg>
        <pc:spChg chg="mod">
          <ac:chgData name="Karl Olav Ryg" userId="4e61e775-6e2e-43cd-baaf-7f80a0f8aea4" providerId="ADAL" clId="{D93DD589-76BB-4FA7-9552-007257F9500C}" dt="2024-04-10T07:58:32.577" v="82"/>
          <ac:spMkLst>
            <pc:docMk/>
            <pc:sldMk cId="3908849760" sldId="472"/>
            <ac:spMk id="11" creationId="{E5F31A84-CAF0-42B6-8F02-FB299CF482F0}"/>
          </ac:spMkLst>
        </pc:spChg>
      </pc:sldChg>
      <pc:sldChg chg="modSp mod">
        <pc:chgData name="Karl Olav Ryg" userId="4e61e775-6e2e-43cd-baaf-7f80a0f8aea4" providerId="ADAL" clId="{D93DD589-76BB-4FA7-9552-007257F9500C}" dt="2024-04-10T07:57:54.905" v="76"/>
        <pc:sldMkLst>
          <pc:docMk/>
          <pc:sldMk cId="3728909582" sldId="474"/>
        </pc:sldMkLst>
        <pc:spChg chg="mod">
          <ac:chgData name="Karl Olav Ryg" userId="4e61e775-6e2e-43cd-baaf-7f80a0f8aea4" providerId="ADAL" clId="{D93DD589-76BB-4FA7-9552-007257F9500C}" dt="2024-04-10T07:51:01.745" v="9" actId="6549"/>
          <ac:spMkLst>
            <pc:docMk/>
            <pc:sldMk cId="3728909582" sldId="474"/>
            <ac:spMk id="3" creationId="{ABB77239-1BAC-4410-9065-F3E88E36EE66}"/>
          </ac:spMkLst>
        </pc:spChg>
        <pc:spChg chg="mod">
          <ac:chgData name="Karl Olav Ryg" userId="4e61e775-6e2e-43cd-baaf-7f80a0f8aea4" providerId="ADAL" clId="{D93DD589-76BB-4FA7-9552-007257F9500C}" dt="2024-04-10T07:57:54.905" v="76"/>
          <ac:spMkLst>
            <pc:docMk/>
            <pc:sldMk cId="3728909582" sldId="474"/>
            <ac:spMk id="5" creationId="{D4695F4E-C251-451C-B313-CAE2372FB412}"/>
          </ac:spMkLst>
        </pc:spChg>
      </pc:sldChg>
      <pc:sldChg chg="modSp mod">
        <pc:chgData name="Karl Olav Ryg" userId="4e61e775-6e2e-43cd-baaf-7f80a0f8aea4" providerId="ADAL" clId="{D93DD589-76BB-4FA7-9552-007257F9500C}" dt="2024-04-10T07:57:24.951" v="71"/>
        <pc:sldMkLst>
          <pc:docMk/>
          <pc:sldMk cId="1694252730" sldId="476"/>
        </pc:sldMkLst>
        <pc:spChg chg="mod">
          <ac:chgData name="Karl Olav Ryg" userId="4e61e775-6e2e-43cd-baaf-7f80a0f8aea4" providerId="ADAL" clId="{D93DD589-76BB-4FA7-9552-007257F9500C}" dt="2024-04-10T07:51:29.751" v="14" actId="6549"/>
          <ac:spMkLst>
            <pc:docMk/>
            <pc:sldMk cId="1694252730" sldId="476"/>
            <ac:spMk id="2" creationId="{D99775FF-552F-4B2A-AB2D-D66DAFC9109F}"/>
          </ac:spMkLst>
        </pc:spChg>
        <pc:spChg chg="mod">
          <ac:chgData name="Karl Olav Ryg" userId="4e61e775-6e2e-43cd-baaf-7f80a0f8aea4" providerId="ADAL" clId="{D93DD589-76BB-4FA7-9552-007257F9500C}" dt="2024-04-10T07:57:24.951" v="71"/>
          <ac:spMkLst>
            <pc:docMk/>
            <pc:sldMk cId="1694252730" sldId="476"/>
            <ac:spMk id="3" creationId="{727F4491-3BEB-4E52-8C66-C57DBD5166DB}"/>
          </ac:spMkLst>
        </pc:spChg>
      </pc:sldChg>
      <pc:sldChg chg="modSp mod">
        <pc:chgData name="Karl Olav Ryg" userId="4e61e775-6e2e-43cd-baaf-7f80a0f8aea4" providerId="ADAL" clId="{D93DD589-76BB-4FA7-9552-007257F9500C}" dt="2024-04-10T08:06:45.257" v="86" actId="20577"/>
        <pc:sldMkLst>
          <pc:docMk/>
          <pc:sldMk cId="4291705219" sldId="477"/>
        </pc:sldMkLst>
        <pc:spChg chg="mod">
          <ac:chgData name="Karl Olav Ryg" userId="4e61e775-6e2e-43cd-baaf-7f80a0f8aea4" providerId="ADAL" clId="{D93DD589-76BB-4FA7-9552-007257F9500C}" dt="2024-04-10T07:52:28.942" v="29" actId="6549"/>
          <ac:spMkLst>
            <pc:docMk/>
            <pc:sldMk cId="4291705219" sldId="477"/>
            <ac:spMk id="2" creationId="{C1D7E699-5E99-46D9-A4E0-5F86D3F6D365}"/>
          </ac:spMkLst>
        </pc:spChg>
        <pc:spChg chg="mod">
          <ac:chgData name="Karl Olav Ryg" userId="4e61e775-6e2e-43cd-baaf-7f80a0f8aea4" providerId="ADAL" clId="{D93DD589-76BB-4FA7-9552-007257F9500C}" dt="2024-04-10T07:55:06.961" v="54"/>
          <ac:spMkLst>
            <pc:docMk/>
            <pc:sldMk cId="4291705219" sldId="477"/>
            <ac:spMk id="4" creationId="{8BA60A41-D5B0-48BF-A930-2B5D993844F7}"/>
          </ac:spMkLst>
        </pc:spChg>
        <pc:spChg chg="mod">
          <ac:chgData name="Karl Olav Ryg" userId="4e61e775-6e2e-43cd-baaf-7f80a0f8aea4" providerId="ADAL" clId="{D93DD589-76BB-4FA7-9552-007257F9500C}" dt="2024-04-10T08:06:45.257" v="86" actId="20577"/>
          <ac:spMkLst>
            <pc:docMk/>
            <pc:sldMk cId="4291705219" sldId="477"/>
            <ac:spMk id="79" creationId="{596AC0DE-F053-03C6-7F18-A772B40C320D}"/>
          </ac:spMkLst>
        </pc:spChg>
      </pc:sldChg>
      <pc:sldChg chg="modSp mod">
        <pc:chgData name="Karl Olav Ryg" userId="4e61e775-6e2e-43cd-baaf-7f80a0f8aea4" providerId="ADAL" clId="{D93DD589-76BB-4FA7-9552-007257F9500C}" dt="2024-04-10T07:54:00.679" v="43"/>
        <pc:sldMkLst>
          <pc:docMk/>
          <pc:sldMk cId="3808374691" sldId="480"/>
        </pc:sldMkLst>
        <pc:spChg chg="mod">
          <ac:chgData name="Karl Olav Ryg" userId="4e61e775-6e2e-43cd-baaf-7f80a0f8aea4" providerId="ADAL" clId="{D93DD589-76BB-4FA7-9552-007257F9500C}" dt="2024-04-10T07:52:57.038" v="36" actId="6549"/>
          <ac:spMkLst>
            <pc:docMk/>
            <pc:sldMk cId="3808374691" sldId="480"/>
            <ac:spMk id="3" creationId="{6A577E1F-40B2-4CE8-A5F9-575897978793}"/>
          </ac:spMkLst>
        </pc:spChg>
        <pc:spChg chg="mod">
          <ac:chgData name="Karl Olav Ryg" userId="4e61e775-6e2e-43cd-baaf-7f80a0f8aea4" providerId="ADAL" clId="{D93DD589-76BB-4FA7-9552-007257F9500C}" dt="2024-04-10T07:54:00.679" v="43"/>
          <ac:spMkLst>
            <pc:docMk/>
            <pc:sldMk cId="3808374691" sldId="480"/>
            <ac:spMk id="4" creationId="{4EF8C0A7-C350-4B99-B037-8429E331508C}"/>
          </ac:spMkLst>
        </pc:spChg>
      </pc:sldChg>
      <pc:sldChg chg="modSp mod">
        <pc:chgData name="Karl Olav Ryg" userId="4e61e775-6e2e-43cd-baaf-7f80a0f8aea4" providerId="ADAL" clId="{D93DD589-76BB-4FA7-9552-007257F9500C}" dt="2024-04-10T07:53:00.016" v="37" actId="6549"/>
        <pc:sldMkLst>
          <pc:docMk/>
          <pc:sldMk cId="161365639" sldId="485"/>
        </pc:sldMkLst>
        <pc:spChg chg="mod">
          <ac:chgData name="Karl Olav Ryg" userId="4e61e775-6e2e-43cd-baaf-7f80a0f8aea4" providerId="ADAL" clId="{D93DD589-76BB-4FA7-9552-007257F9500C}" dt="2024-04-10T07:53:00.016" v="37" actId="6549"/>
          <ac:spMkLst>
            <pc:docMk/>
            <pc:sldMk cId="161365639" sldId="485"/>
            <ac:spMk id="3" creationId="{6A577E1F-40B2-4CE8-A5F9-575897978793}"/>
          </ac:spMkLst>
        </pc:spChg>
      </pc:sldChg>
      <pc:sldChg chg="modSp mod">
        <pc:chgData name="Karl Olav Ryg" userId="4e61e775-6e2e-43cd-baaf-7f80a0f8aea4" providerId="ADAL" clId="{D93DD589-76BB-4FA7-9552-007257F9500C}" dt="2024-04-10T07:53:33.880" v="42" actId="20577"/>
        <pc:sldMkLst>
          <pc:docMk/>
          <pc:sldMk cId="358492492" sldId="486"/>
        </pc:sldMkLst>
        <pc:spChg chg="mod">
          <ac:chgData name="Karl Olav Ryg" userId="4e61e775-6e2e-43cd-baaf-7f80a0f8aea4" providerId="ADAL" clId="{D93DD589-76BB-4FA7-9552-007257F9500C}" dt="2024-04-10T07:53:04.866" v="38" actId="6549"/>
          <ac:spMkLst>
            <pc:docMk/>
            <pc:sldMk cId="358492492" sldId="486"/>
            <ac:spMk id="3" creationId="{6A577E1F-40B2-4CE8-A5F9-575897978793}"/>
          </ac:spMkLst>
        </pc:spChg>
        <pc:spChg chg="mod">
          <ac:chgData name="Karl Olav Ryg" userId="4e61e775-6e2e-43cd-baaf-7f80a0f8aea4" providerId="ADAL" clId="{D93DD589-76BB-4FA7-9552-007257F9500C}" dt="2024-04-10T07:53:33.880" v="42" actId="20577"/>
          <ac:spMkLst>
            <pc:docMk/>
            <pc:sldMk cId="358492492" sldId="486"/>
            <ac:spMk id="4" creationId="{4EF8C0A7-C350-4B99-B037-8429E331508C}"/>
          </ac:spMkLst>
        </pc:spChg>
      </pc:sldChg>
      <pc:sldChg chg="modSp mod">
        <pc:chgData name="Karl Olav Ryg" userId="4e61e775-6e2e-43cd-baaf-7f80a0f8aea4" providerId="ADAL" clId="{D93DD589-76BB-4FA7-9552-007257F9500C}" dt="2024-04-10T07:55:22.226" v="57"/>
        <pc:sldMkLst>
          <pc:docMk/>
          <pc:sldMk cId="3514698609" sldId="488"/>
        </pc:sldMkLst>
        <pc:spChg chg="mod">
          <ac:chgData name="Karl Olav Ryg" userId="4e61e775-6e2e-43cd-baaf-7f80a0f8aea4" providerId="ADAL" clId="{D93DD589-76BB-4FA7-9552-007257F9500C}" dt="2024-04-10T07:52:19.636" v="26" actId="6549"/>
          <ac:spMkLst>
            <pc:docMk/>
            <pc:sldMk cId="3514698609" sldId="488"/>
            <ac:spMk id="4" creationId="{E0687FC9-A93E-42FD-A96A-EBD5C4CA5516}"/>
          </ac:spMkLst>
        </pc:spChg>
        <pc:spChg chg="mod">
          <ac:chgData name="Karl Olav Ryg" userId="4e61e775-6e2e-43cd-baaf-7f80a0f8aea4" providerId="ADAL" clId="{D93DD589-76BB-4FA7-9552-007257F9500C}" dt="2024-04-10T07:55:22.226" v="57"/>
          <ac:spMkLst>
            <pc:docMk/>
            <pc:sldMk cId="3514698609" sldId="488"/>
            <ac:spMk id="5" creationId="{81AA66B4-2837-4688-8DFA-C11B4B4CEF6E}"/>
          </ac:spMkLst>
        </pc:spChg>
      </pc:sldChg>
      <pc:sldChg chg="modSp mod">
        <pc:chgData name="Karl Olav Ryg" userId="4e61e775-6e2e-43cd-baaf-7f80a0f8aea4" providerId="ADAL" clId="{D93DD589-76BB-4FA7-9552-007257F9500C}" dt="2024-04-10T07:53:19.117" v="40" actId="20577"/>
        <pc:sldMkLst>
          <pc:docMk/>
          <pc:sldMk cId="3588209353" sldId="489"/>
        </pc:sldMkLst>
        <pc:spChg chg="mod">
          <ac:chgData name="Karl Olav Ryg" userId="4e61e775-6e2e-43cd-baaf-7f80a0f8aea4" providerId="ADAL" clId="{D93DD589-76BB-4FA7-9552-007257F9500C}" dt="2024-04-10T07:53:08.149" v="39" actId="6549"/>
          <ac:spMkLst>
            <pc:docMk/>
            <pc:sldMk cId="3588209353" sldId="489"/>
            <ac:spMk id="2" creationId="{4287913D-22A5-4AA5-ADC3-575B4D417D06}"/>
          </ac:spMkLst>
        </pc:spChg>
        <pc:spChg chg="mod">
          <ac:chgData name="Karl Olav Ryg" userId="4e61e775-6e2e-43cd-baaf-7f80a0f8aea4" providerId="ADAL" clId="{D93DD589-76BB-4FA7-9552-007257F9500C}" dt="2024-04-10T07:53:19.117" v="40" actId="20577"/>
          <ac:spMkLst>
            <pc:docMk/>
            <pc:sldMk cId="3588209353" sldId="489"/>
            <ac:spMk id="3" creationId="{A34EFB7D-6000-4F43-AD7C-3332070CD50D}"/>
          </ac:spMkLst>
        </pc:spChg>
      </pc:sldChg>
      <pc:sldChg chg="modSp mod">
        <pc:chgData name="Karl Olav Ryg" userId="4e61e775-6e2e-43cd-baaf-7f80a0f8aea4" providerId="ADAL" clId="{D93DD589-76BB-4FA7-9552-007257F9500C}" dt="2024-04-10T07:55:38.300" v="60"/>
        <pc:sldMkLst>
          <pc:docMk/>
          <pc:sldMk cId="2212022781" sldId="500"/>
        </pc:sldMkLst>
        <pc:spChg chg="mod">
          <ac:chgData name="Karl Olav Ryg" userId="4e61e775-6e2e-43cd-baaf-7f80a0f8aea4" providerId="ADAL" clId="{D93DD589-76BB-4FA7-9552-007257F9500C}" dt="2024-04-10T07:55:38.300" v="60"/>
          <ac:spMkLst>
            <pc:docMk/>
            <pc:sldMk cId="2212022781" sldId="500"/>
            <ac:spMk id="297" creationId="{79FB309F-C040-FAD5-DF6F-7F52166DBB72}"/>
          </ac:spMkLst>
        </pc:spChg>
        <pc:spChg chg="mod">
          <ac:chgData name="Karl Olav Ryg" userId="4e61e775-6e2e-43cd-baaf-7f80a0f8aea4" providerId="ADAL" clId="{D93DD589-76BB-4FA7-9552-007257F9500C}" dt="2024-04-10T07:52:06.668" v="23" actId="6549"/>
          <ac:spMkLst>
            <pc:docMk/>
            <pc:sldMk cId="2212022781" sldId="500"/>
            <ac:spMk id="299" creationId="{DA902264-075D-BA0E-7BA9-3A6FC0470D46}"/>
          </ac:spMkLst>
        </pc:spChg>
      </pc:sldChg>
      <pc:sldChg chg="modSp mod">
        <pc:chgData name="Karl Olav Ryg" userId="4e61e775-6e2e-43cd-baaf-7f80a0f8aea4" providerId="ADAL" clId="{D93DD589-76BB-4FA7-9552-007257F9500C}" dt="2024-04-10T07:55:56.754" v="63"/>
        <pc:sldMkLst>
          <pc:docMk/>
          <pc:sldMk cId="3696526731" sldId="501"/>
        </pc:sldMkLst>
        <pc:spChg chg="mod">
          <ac:chgData name="Karl Olav Ryg" userId="4e61e775-6e2e-43cd-baaf-7f80a0f8aea4" providerId="ADAL" clId="{D93DD589-76BB-4FA7-9552-007257F9500C}" dt="2024-04-10T07:51:51.461" v="20" actId="6549"/>
          <ac:spMkLst>
            <pc:docMk/>
            <pc:sldMk cId="3696526731" sldId="501"/>
            <ac:spMk id="3" creationId="{D9FE06FC-D59D-4A87-AAAB-A78BA9B8C785}"/>
          </ac:spMkLst>
        </pc:spChg>
        <pc:spChg chg="mod">
          <ac:chgData name="Karl Olav Ryg" userId="4e61e775-6e2e-43cd-baaf-7f80a0f8aea4" providerId="ADAL" clId="{D93DD589-76BB-4FA7-9552-007257F9500C}" dt="2024-04-10T07:55:56.754" v="63"/>
          <ac:spMkLst>
            <pc:docMk/>
            <pc:sldMk cId="3696526731" sldId="501"/>
            <ac:spMk id="5" creationId="{EC6F3F0A-1887-4847-8565-8547B03D845E}"/>
          </ac:spMkLst>
        </pc:spChg>
      </pc:sldChg>
      <pc:sldChg chg="modSp mod">
        <pc:chgData name="Karl Olav Ryg" userId="4e61e775-6e2e-43cd-baaf-7f80a0f8aea4" providerId="ADAL" clId="{D93DD589-76BB-4FA7-9552-007257F9500C}" dt="2024-04-10T07:54:45.802" v="51"/>
        <pc:sldMkLst>
          <pc:docMk/>
          <pc:sldMk cId="1321289108" sldId="502"/>
        </pc:sldMkLst>
        <pc:spChg chg="mod">
          <ac:chgData name="Karl Olav Ryg" userId="4e61e775-6e2e-43cd-baaf-7f80a0f8aea4" providerId="ADAL" clId="{D93DD589-76BB-4FA7-9552-007257F9500C}" dt="2024-04-10T07:52:39.860" v="32" actId="6549"/>
          <ac:spMkLst>
            <pc:docMk/>
            <pc:sldMk cId="1321289108" sldId="502"/>
            <ac:spMk id="19" creationId="{A0A42AE1-097C-4A72-BEF0-5156EE4CCD72}"/>
          </ac:spMkLst>
        </pc:spChg>
        <pc:spChg chg="mod">
          <ac:chgData name="Karl Olav Ryg" userId="4e61e775-6e2e-43cd-baaf-7f80a0f8aea4" providerId="ADAL" clId="{D93DD589-76BB-4FA7-9552-007257F9500C}" dt="2024-04-10T07:54:45.802" v="51"/>
          <ac:spMkLst>
            <pc:docMk/>
            <pc:sldMk cId="1321289108" sldId="502"/>
            <ac:spMk id="21" creationId="{EC423113-9586-4942-8088-82009293943A}"/>
          </ac:spMkLst>
        </pc:spChg>
      </pc:sldChg>
      <pc:sldChg chg="modSp mod">
        <pc:chgData name="Karl Olav Ryg" userId="4e61e775-6e2e-43cd-baaf-7f80a0f8aea4" providerId="ADAL" clId="{D93DD589-76BB-4FA7-9552-007257F9500C}" dt="2024-04-10T07:55:46.912" v="61"/>
        <pc:sldMkLst>
          <pc:docMk/>
          <pc:sldMk cId="2598291290" sldId="503"/>
        </pc:sldMkLst>
        <pc:spChg chg="mod">
          <ac:chgData name="Karl Olav Ryg" userId="4e61e775-6e2e-43cd-baaf-7f80a0f8aea4" providerId="ADAL" clId="{D93DD589-76BB-4FA7-9552-007257F9500C}" dt="2024-04-10T07:51:58.520" v="22" actId="6549"/>
          <ac:spMkLst>
            <pc:docMk/>
            <pc:sldMk cId="2598291290" sldId="503"/>
            <ac:spMk id="2" creationId="{E450D67B-5665-4B60-9FAB-28737491D42F}"/>
          </ac:spMkLst>
        </pc:spChg>
        <pc:spChg chg="mod">
          <ac:chgData name="Karl Olav Ryg" userId="4e61e775-6e2e-43cd-baaf-7f80a0f8aea4" providerId="ADAL" clId="{D93DD589-76BB-4FA7-9552-007257F9500C}" dt="2024-04-10T07:55:46.912" v="61"/>
          <ac:spMkLst>
            <pc:docMk/>
            <pc:sldMk cId="2598291290" sldId="503"/>
            <ac:spMk id="3" creationId="{9536902B-FA14-4966-AA75-8A9BDC7201ED}"/>
          </ac:spMkLst>
        </pc:spChg>
      </pc:sldChg>
      <pc:sldChg chg="modSp mod">
        <pc:chgData name="Karl Olav Ryg" userId="4e61e775-6e2e-43cd-baaf-7f80a0f8aea4" providerId="ADAL" clId="{D93DD589-76BB-4FA7-9552-007257F9500C}" dt="2024-04-10T07:55:30.476" v="59"/>
        <pc:sldMkLst>
          <pc:docMk/>
          <pc:sldMk cId="1188442933" sldId="504"/>
        </pc:sldMkLst>
        <pc:spChg chg="mod">
          <ac:chgData name="Karl Olav Ryg" userId="4e61e775-6e2e-43cd-baaf-7f80a0f8aea4" providerId="ADAL" clId="{D93DD589-76BB-4FA7-9552-007257F9500C}" dt="2024-04-10T07:52:11.389" v="24" actId="6549"/>
          <ac:spMkLst>
            <pc:docMk/>
            <pc:sldMk cId="1188442933" sldId="504"/>
            <ac:spMk id="6" creationId="{D05FBE4C-5D62-4C93-B565-B0F2AF383779}"/>
          </ac:spMkLst>
        </pc:spChg>
        <pc:spChg chg="mod">
          <ac:chgData name="Karl Olav Ryg" userId="4e61e775-6e2e-43cd-baaf-7f80a0f8aea4" providerId="ADAL" clId="{D93DD589-76BB-4FA7-9552-007257F9500C}" dt="2024-04-10T07:55:30.476" v="59"/>
          <ac:spMkLst>
            <pc:docMk/>
            <pc:sldMk cId="1188442933" sldId="504"/>
            <ac:spMk id="7" creationId="{167B13E6-67F9-4976-AD39-7C1973B9321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7205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1"/>
            <a:ext cx="2949099" cy="497205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r">
              <a:defRPr sz="1200"/>
            </a:lvl1pPr>
          </a:lstStyle>
          <a:p>
            <a:fld id="{4AA6901B-5A73-E94F-9649-A04ECAA11105}" type="datetimeFigureOut">
              <a:rPr lang="en-US" smtClean="0"/>
              <a:t>4/10/2024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5169"/>
            <a:ext cx="2949099" cy="497205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r">
              <a:defRPr sz="1200"/>
            </a:lvl1pPr>
          </a:lstStyle>
          <a:p>
            <a:fld id="{11FDBB8D-1E3B-F94A-904E-0B7BE393365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82758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3T06:08:45.6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13169 0 24575,'-72'10'0,"12"0"0,26-7 0,1 3 0,-1 0 0,1 2 0,1 2 0,0 1 0,0 1 0,-54 31 0,32-7 0,39-24 0,0-2 0,-1 0 0,-30 14 0,-15 5 0,44-20 0,0-1 0,0-1 0,-1 0 0,-1-1 0,-25 5 0,11-6 0,18-1 0,-1-2 0,0 0 0,1-1 0,-1 0 0,0-1 0,0-1 0,-28-5 0,23 3 0,0 1 0,-1 0 0,1 2 0,-1 0 0,1 1 0,-34 7 0,-45 2 0,-322-10 0,413-1 0,0 0 0,0-1 0,0 0 0,0 0 0,0-1 0,0 0 0,1-1 0,-14-7 0,14 7 0,1 0 0,-1 1 0,-1-1 0,1 1 0,0 1 0,-1 0 0,1 0 0,-1 0 0,-15 0 0,-95 10 0,2 4 0,-117 29 0,190-34 0,0-1 0,-81-1 0,-15 2 0,-172 6 0,301-14 0,-1-1 0,0 0 0,1 0 0,-1-2 0,1 1 0,0-1 0,-19-10 0,18 8 0,0 1 0,0 0 0,-1 1 0,0 0 0,0 1 0,-21-3 0,-299 5 0,150 4 0,44 8 0,7-1 0,-326-10 0,413-3 0,1-1 0,-1-3 0,-49-14 0,82 18 0,0-2 0,0 1 0,1-2 0,0 1 0,0-2 0,1 1 0,0-1 0,-16-15 0,-26-16 0,42 32 0,-1 1 0,1 0 0,-1 1 0,-18-4 0,-33-15 0,59 21 0,0 0 0,0 0 0,0-1 0,1 1 0,-1-1 0,1 0 0,-1 0 0,1 0 0,0 0 0,0 0 0,-2-5 0,3 6 0,-1-1 0,1 0 0,0 1 0,-1 0 0,1-1 0,-1 1 0,0 0 0,0 0 0,0 0 0,0 0 0,0 0 0,0 0 0,-1 1 0,1-1 0,-1 1 0,1-1 0,-1 1 0,1 0 0,-1 0 0,0 0 0,0 0 0,-3 0 0,-20-1 0,-1 2 0,1 0 0,-1 2 0,-38 7 0,-40 2 0,-46-9 0,-137 9 0,207-3 0,-26 2 0,-158 34 0,175-21 0,-1-3 0,-124 9 0,149-21 0,1 2 0,-86 25 0,73-15 0,60-16 0,-63 17 0,-1-5 0,-125 10 0,-18-5 0,211-19 0,0 0 0,1 1 0,-1 0 0,1 1 0,0 1 0,0 0 0,-15 9 0,19-8 0,-2-1 0,1-1 0,-1 1 0,1-1 0,-1-1 0,0 0 0,-1-1 0,1 0 0,0 0 0,-1-2 0,1 1 0,-12-2 0,-47-10 0,17 2 0,-1 2 0,-56 0 0,-278 8 0,383-1 0,0 1 0,0 0 0,0 0 0,0 0 0,0 1 0,0-1 0,0 1 0,1 0 0,-1 1 0,-6 3 0,7-2 0,-1-2 0,0 1 0,-1 0 0,1-1 0,0 0 0,-1-1 0,1 1 0,-12 1 0,-1-3 0,1-1 0,-1-1 0,1-1 0,-1 0 0,-23-8 0,18 5 0,0 0 0,-32-2 0,-20 3 0,37 5 0,0-3 0,-1-1 0,2-1 0,-1-3 0,-38-12 0,31 1 0,36 14 0,1 1 0,-1 0 0,0 1 0,0-1 0,0 2 0,0 0 0,0 0 0,-1 0 0,1 1 0,-16 1 0,3 0 0,0-1 0,-1-1 0,1-1 0,0-1 0,0-1 0,0 0 0,1-2 0,0 0 0,-22-12 0,35 15 0,-37-11 0,34 12 0,0-1 0,0 0 0,0-1 0,1 0 0,0 0 0,0-1 0,0 0 0,-10-9 0,12 8 0,-3-1 0,1-1 0,-1 0 0,1-1 0,1 0 0,0 0 0,0-1 0,1 0 0,1-1 0,0 0 0,0 0 0,-7-20 0,13 29 0,-1 1 0,1-1 0,0 1 0,-1-1 0,0 1 0,1 0 0,-1 0 0,0 0 0,0 0 0,-1 0 0,1 0 0,0 0 0,-1 1 0,1-1 0,0 1 0,-1 0 0,0-1 0,1 1 0,-1 0 0,0 1 0,0-1 0,1 0 0,-1 1 0,0 0 0,0-1 0,0 1 0,0 0 0,0 1 0,-4 0 0,-13 1 0,0 0 0,0 2 0,-21 6 0,31-7 0,-98 20 0,64-15 0,-83 27 0,89-22 0,0-3 0,-1 0 0,1-3 0,-59 4 0,-162-7 0,173-4 0,45-2 0,0-2 0,-48-11 0,48 7 0,-82-5 0,68 12 0,-363 3 0,277 8 0,-88 1 0,-477-11 0,683-2 0,0 0 0,-28-7 0,-4 0 0,44 7-124,0 0 0,0-1 0,1 0 0,-1 0 0,1-1 0,-1 0-1,1-1 1,1 0 0,-1-1 0,-17-14 0,19 11-6702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3T06:09:05.1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18608 1002 24575,'0'-1'0,"0"0"0,0 0 0,0 1 0,0-1 0,0 0 0,-1 1 0,1-1 0,0 0 0,0 1 0,-1-1 0,1 0 0,0 1 0,-1-1 0,1 1 0,-1-1 0,1 0 0,-1 1 0,1-1 0,-1 1 0,1-1 0,-1 1 0,0 0 0,1-1 0,-1 1 0,1 0 0,-1-1 0,0 1 0,1 0 0,-1 0 0,0-1 0,0 1 0,1 0 0,-1 0 0,0 0 0,1 0 0,-1 0 0,0 0 0,0 0 0,1 0 0,-1 1 0,0-1 0,1 0 0,-1 0 0,0 0 0,1 1 0,-2 0 0,-32 12 0,7 0 0,0-2 0,-1 0 0,-37 7 0,16-4 0,-34 20 0,68-26 0,0-1 0,0-1 0,0-1 0,-1 0 0,0-1 0,0 0 0,-26 2 0,-94-6 0,82-2 0,0 2 0,0 3 0,-103 19 0,114-14 0,-63 5 0,-33 6 0,50-4 0,-1-5 0,-161 0 0,89-6 0,55 3 0,57-2 0,1-2 0,-72-6 0,86-1 0,0 2 0,-1 2 0,-66 8 0,19-1 0,-151-6 0,100-4 0,52 3 0,-300 13 0,349-11 0,1-1 0,-1-2 0,0-1 0,0-1 0,1-2 0,-42-11 0,52 12 0,-1 2 0,0 0 0,0 2 0,1 0 0,-1 2 0,-24 4 0,27-2 0,-1-2 0,1 0 0,0-1 0,0-1 0,-1-1 0,1-1 0,-36-8 0,20 2 0,0 1 0,0 2 0,-1 1 0,0 2 0,-47 3 0,-41-2 0,38-9 0,-20-1 0,100 10 0,1 0 0,-1 0 0,0 0 0,1-1 0,-1 0 0,1-1 0,-12-6 0,10 6 0,1-1 0,-1 1 0,0 0 0,0 1 0,-10-2 0,-36-5 0,-93-28 0,139 34 0,-1-1 0,0 0 0,1 0 0,0-1 0,0 0 0,0 0 0,1-1 0,-1 0 0,1 0 0,-6-8 0,0 2 0,6 7 0,0 0 0,0 1 0,0 0 0,0 0 0,-1 0 0,0 1 0,0 0 0,0 1 0,0 0 0,0 0 0,-12-1 0,-15-1 0,-44 2 0,78 2 0,-27 0 0,15-1 0,1 0 0,0 1 0,0 0 0,-1 1 0,1 1 0,0 0 0,0 1 0,0 0 0,0 0 0,1 2 0,-12 5 0,-25 19 0,1 2 0,-52 46 0,89-70 0,0 0 0,-1-1 0,1-1 0,-1 1 0,-1-2 0,1 1 0,-1-2 0,1 1 0,-1-2 0,-16 3 0,8-2 0,1 1 0,-34 13 0,14-2 0,-1-2 0,-1-2 0,0-2 0,-82 8 0,81-11 0,1 2 0,0 1 0,0 2 0,-58 25 0,83-31 0,0 0 0,0-2 0,0 0 0,-1-1 0,1 0 0,0-1 0,-1-1 0,-17-2 0,9 1 0,-1 1 0,-31 4 0,-13 4 0,-74-2 0,80-5 0,-109 16 0,90-6 0,0-3 0,-133-7 0,-13 2 0,114 6 0,-78 2 0,80-10 0,-103-4 0,177-2 0,0-2 0,-68-21 0,69 16 0,0 2 0,-67-8 0,93 16 0,-1-1 0,1 0 0,0 0 0,0-1 0,0-1 0,0 0 0,1-1 0,0 0 0,0 0 0,0-1 0,1-1 0,-11-9 0,-4-2 0,16 13 0,0 0 0,0 1 0,-1-1 0,0 2 0,0-1 0,-1 2 0,1-1 0,-17-2 0,3 3 0,0 0 0,-42 3 0,59-1 0,0 0 0,-1 0 0,1 0 0,0-1 0,0 0 0,0 0 0,-13-6 0,14 5 0,-1 0 0,1 0 0,-1 1 0,0 0 0,0 0 0,0 1 0,0 0 0,0 0 0,-11 1 0,-64 7 0,27-1 0,-1-2 0,-69-4 0,115-2 0,0 0 0,0-1 0,1 0 0,-1 0 0,1-1 0,0 0 0,0 0 0,-14-10 0,13 7 0,-1 1 0,0 1 0,0 0 0,-18-6 0,-19 8 0,7 3 0,-4-6 0,24 4 0,1-1 0,-1 0 0,-37-13 0,55 15 0,1-1 0,-1 1 0,1-1 0,-1 0 0,1 0 0,0 0 0,0 0 0,0 0 0,0 0 0,0 0 0,0-1 0,1 1 0,-1-1 0,1 1 0,0-1 0,-2-3 0,3 4 0,-1-1 0,0 1 0,-1 0 0,1-1 0,0 1 0,-1 0 0,1 0 0,-1 0 0,0 0 0,1 0 0,-1 0 0,0 0 0,0 1 0,-1-1 0,1 1 0,0-1 0,0 1 0,-1 0 0,1 0 0,-4-2 0,-4 2 0,1 0 0,-1 1 0,0-1 0,1 2 0,-1-1 0,1 2 0,-19 3 0,-64 24 0,46-9 0,33-14 0,0 0 0,0-1 0,-19 5 0,11-4 0,0 1 0,-33 16 0,-4 1 0,2-4 0,-106 24 0,21-23 0,123-18 0,0 0 0,-33 11 0,35-8 0,0-2 0,0 0 0,-1-1 0,-17 1 0,-24-3 0,0-2 0,1-3 0,-106-22 0,121 20 0,0 1 0,0 2 0,-75 5 0,59 1 0,-61-7 0,99 1 0,0-1 0,-29-10 0,-17-4 0,-66-5 0,-19 4 0,127 15 0,1 0 0,-32-11 0,-17-4 0,14 1 0,47 13 0,0 1 0,0 1 0,0 0 0,-23-3 0,-206 6 0,153 4 0,-89-9 0,169 3 0,0 0 0,-1-1 0,1 0 0,0 0 0,0 0 0,0-1 0,1 0 0,-8-6 0,-10-5 0,7 3 0,0 0 0,1-2 0,-26-26 0,-12-11 0,39 39 0,11 8 0,0 0 0,-1 0 0,1 1 0,-1 0 0,0 0 0,0 0 0,0 0 0,0 1 0,-1 0 0,-9-3 0,5 2 0,0 0 0,0-1 0,1 0 0,-1 0 0,-11-8 0,11 6 0,1 1 0,-1 0 0,0 1 0,-21-7 0,15 7 0,2 0 0,-1-1 0,-24-13 0,-1 0 0,24 12 0,0 2 0,-34-6 0,35 7 0,-1 0 0,1 0 0,-24-10 0,25 5 0,1 0 0,-1-1 0,2 0 0,-15-14 0,-16-11 0,19 16 0,0 1 0,-1 1 0,-1 2 0,0 0 0,-1 2 0,-45-15 0,-57 8 0,86 14 0,0-1 0,-53-16 0,1-10 0,48 15 0,0 2 0,-72-13 0,73 19 0,-64-20 0,35 7 0,-5 5 0,-114-11 0,-59 22 0,189 8 0,1-3 0,0-2 0,-100-19 0,-83-13 0,48 9 0,-48-24 0,-81-15 0,160 41 0,-231-4 0,149 29 0,-314-11 0,538 9 0,0 2 0,1 1 0,-1 1 0,-41 11 0,37-7 0,0-2 0,-49 3 0,47-8-1365,4 0-5461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3T06:09:13.7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617 3153 24575,'-2'-8'0,"0"1"0,0-1 0,-1 1 0,0 0 0,0 0 0,0 1 0,-1-1 0,0 1 0,-8-10 0,-5-10 0,7 12 0,0 0 0,-1 1 0,-1 1 0,0 0 0,-1 0 0,0 1 0,-29-17 0,24 15 0,0 0 0,1-1 0,1 0 0,-20-23 0,-13-30 0,-19-22 0,49 65 0,-25-38 0,-14-20 0,50 73 0,1-1 0,0 0 0,1 0 0,0-1 0,0 1 0,1-1 0,1-1 0,0 1 0,1-1 0,-4-18 0,3-6 0,1 0 0,2-42 0,-1-18 0,-8 12 0,5 44 0,-1-49 0,4-77 0,6-139 0,-1 284 0,1-1 0,1 1 0,13-32 0,-12 39 0,-1-1 0,0 0 0,-1 0 0,-1 0 0,0-1 0,-1 1 0,-1-1 0,0-21 0,-13 4 0,11 31 0,0 0 0,0 0 0,0 0 0,0 0 0,0 0 0,1 0 0,-1-1 0,0 1 0,1 0 0,0 0 0,-1 0 0,1-1 0,0 1 0,0 0 0,1 0 0,-1-1 0,0 1 0,1 0 0,-1 0 0,1 0 0,0-1 0,-1 1 0,1 0 0,0 0 0,2-2 0,30-44 0,-24 37 0,-1 1 0,-1-2 0,1 1 0,-2-1 0,0 0 0,0 0 0,6-25 0,-8 27 0,-1 1 0,1 0 0,0 0 0,1 0 0,0 1 0,0-1 0,1 1 0,0 0 0,1 1 0,10-10 0,-6 5 0,-1 0 0,17-25 0,63-98 0,-43 67 0,-42 59 0,0 0 0,-1-1 0,7-19 0,8-18 0,-9 26 0,0-1 0,-2 1 0,-1-2 0,0 1 0,4-34 0,-8 44 0,1 0 0,0 0 0,1 1 0,0 0 0,12-20 0,-10 21 0,-1-1 0,0 0 0,-1 0 0,-1-1 0,0 1 0,4-18 0,-6 0-28,-2 24-75,0 1 0,0-1 0,0 1 0,1-1 1,-1 1-1,1-1 0,0 1 0,1 0 0,-1-1 0,1 1 1,-1 0-1,4-5 0,4 0-6723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20T10:05:31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0 100 24575,'6'-3'0,"0"0"0,0 0 0,0 1 0,1 0 0,-1 0 0,0 0 0,1 1 0,0 0 0,-1 0 0,13 1 0,5-3 0,77-14 0,116-13 0,-119 17 0,-55 7 0,67-3 0,4 8 0,113 3 0,-159 4 0,79 2 0,-100-9 0,23 0 0,119 14 0,-144-7 0,32 6 0,85 23 0,-110-21 0,55 19 0,-81-23 0,0 2 0,-2 0 0,45 30 0,-50-30 0,0-1 0,1-1 0,31 12 0,-30-15 0,-1 2 0,0 1 0,28 18 0,129 112 0,-163-124-1365,-9-7-5461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20T10:05:59.8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1827 24575,'0'-11'0,"1"-1"0,0 0 0,1 1 0,0-1 0,0 1 0,1-1 0,1 1 0,0 0 0,10-19 0,-11 24 0,1 1 0,0-1 0,0 1 0,0 0 0,1 0 0,-1 0 0,1 1 0,0-1 0,1 1 0,-1 0 0,1 1 0,-1-1 0,1 1 0,0 0 0,0 1 0,1 0 0,-1 0 0,9-2 0,11-3 0,0 0 0,49-23 0,10-3 0,-45 24 0,0 2 0,1 2 0,-1 2 0,1 1 0,63 6 0,-6-2 0,424-2 0,-492-2 0,0-1 0,0-2 0,56-16 0,25-4 0,-35 17 0,143 4 0,-27 2 0,-102-12 0,-68 9 0,1 1 0,39-1 0,-34 2 0,0 0 0,0-2 0,-1-1 0,1-1 0,42-18 0,44-11 0,-81 28 0,-15 2 0,1 2 0,-1 1 0,1 0 0,23 0 0,-27 2 0,1-1 0,-1 0 0,25-7 0,-24 5 0,0 0 0,0 2 0,20-2 0,5 2 0,50-10 0,20-2 0,26-6 0,-96 12 0,74-5 0,-72 10 0,-1-1 0,1-3 0,-1-1 0,0-2 0,43-16 0,1-7 0,106-58 0,-57 15 0,-104 55 0,-2-1 0,0-1 0,36-40 0,-36 33 0,2 2 0,46-33 0,146-92 0,-85 55 0,-71 49 0,-60 44 0,0 0 0,0-1 0,-1 0 0,0 0 0,0-1 0,0 1 0,-1-1 0,0-1 0,0 1 0,-1-1 0,4-8 0,45-70-48,-34 58 120,23-47-1,-37 64-233,-1 0 0,0 0-1,0 0 1,-2 0 0,1 0 0,-1-1-1,-1 0 1,0-16 0,-1 15-6664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20T10:06:44.7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77 24575,'9'1'0,"0"1"0,0 1 0,0-1 0,0 2 0,-1-1 0,1 1 0,-1 0 0,0 1 0,-1 0 0,1 0 0,-1 1 0,0 0 0,8 8 0,44 30 0,-45-35 0,0 0 0,22 20 0,-27-21 0,0 0 0,1 0 0,1-1 0,-1 0 0,1-1 0,19 9 0,152 42 0,-147-44 0,0-1 0,1-1 0,0-3 0,1-1 0,0-1 0,69 1 0,61 7 0,-128-15 0,37 0 0,116 13 0,-182-11 0,-1-1 0,0-1 0,1 0 0,-1 0 0,0-1 0,0 0 0,0 0 0,0-1 0,0-1 0,0 1 0,14-10 0,-10 7 0,1 0 0,-1 0 0,1 2 0,17-5 0,19 2 0,-37 6 0,1 0 0,-1-1 0,1-1 0,-1 0 0,0-1 0,0-1 0,-1 0 0,1 0 0,12-8 0,-14 5 0,34-21 0,57-50 0,-89 68 0,-2-1 0,0 1 0,0-2 0,-1 0 0,-1 0 0,0 0 0,0-1 0,-2-1 0,8-17 0,-15 31 0,0 0 0,1-1 0,-1 1 0,1 0 0,0 0 0,-1-1 0,1 1 0,0 0 0,-1 0 0,1 0 0,0 0 0,0 0 0,0 0 0,0 0 0,0 0 0,0 1 0,0-1 0,1 0 0,-1 1 0,0-1 0,0 0 0,1 1 0,-1 0 0,0-1 0,0 1 0,1 0 0,-1-1 0,0 1 0,1 0 0,-1 0 0,1 0 0,-1 0 0,0 1 0,1-1 0,-1 0 0,0 0 0,0 1 0,1-1 0,-1 1 0,0-1 0,0 1 0,1 0 0,-1-1 0,2 2 0,8 5 0,0 1 0,-1 0 0,19 18 0,-10-9 0,17 10 0,1-2 0,1-1 0,1-2 0,70 29 0,177 47 0,-238-86 0,1-2 0,1-2 0,-1-3 0,52 0 0,60-4 0,124-3 0,-125-20 0,-33 2 0,-124 20 0,0-1 0,0 1 0,0 0 0,0-1 0,0 0 0,0 0 0,0 0 0,-1 0 0,1 0 0,0-1 0,-1 1 0,1-1 0,0 0 0,-1 1 0,0-1 0,1 0 0,-1-1 0,0 1 0,0 0 0,0-1 0,-1 1 0,1-1 0,1-2 0,0-4 0,0 0 0,0-1 0,-1 1 0,0-1 0,1-17 0,-3 20 0,0 1 0,1-1 0,-1 0 0,1 1 0,1-1 0,-1 1 0,1 0 0,1-1 0,-1 1 0,1 0 0,0 0 0,0 1 0,8-12 0,4 6 0,0 0 0,0 1 0,1 1 0,0 0 0,19-7 0,25-13 0,17-18 0,-76 47 0,0 0 0,0 0 0,0 0 0,0 0 0,0 0 0,0 0 0,0 0 0,0 0 0,0 0 0,0 1 0,0-1 0,0 0 0,-1 1 0,1-1 0,0 1 0,0-1 0,0 1 0,0-1 0,-1 1 0,1 0 0,0-1 0,-1 1 0,1 0 0,0-1 0,-1 1 0,1 0 0,-1 0 0,1 1 0,20 31 0,-14-21 0,8 10 0,1 0 0,1-1 0,1-2 0,0 1 0,25 17 0,-30-26 0,1-2 0,0 0 0,1 0 0,0-2 0,0 0 0,1 0 0,-1-1 0,1-1 0,22 3 0,313 30 0,-286-34 0,91 12 0,101 4 0,-19-8 0,-229-11 0,1-1 0,-1 0 0,1 0 0,-1-1 0,1 0 0,-1 0 0,0-1 0,0-1 0,1 1 0,15-8 0,4-3 0,-1-2 0,35-23 0,49-33-1365,-102 66-5461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7205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1"/>
            <a:ext cx="2949099" cy="497205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r">
              <a:defRPr sz="1200"/>
            </a:lvl1pPr>
          </a:lstStyle>
          <a:p>
            <a:fld id="{6A5EFBDD-7BA8-0446-AE8A-209B2D7295B2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4" rIns="91426" bIns="457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26" tIns="45714" rIns="91426" bIns="45714" rtlCol="0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5169"/>
            <a:ext cx="2949099" cy="497205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r">
              <a:defRPr sz="1200"/>
            </a:lvl1pPr>
          </a:lstStyle>
          <a:p>
            <a:fld id="{58A990A1-CAB0-9643-97F8-4BD3ACD66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421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88900" y="746125"/>
            <a:ext cx="6627813" cy="3729038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90A1-CAB0-9643-97F8-4BD3ACD66F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129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88900" y="746125"/>
            <a:ext cx="6627813" cy="3729038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90A1-CAB0-9643-97F8-4BD3ACD66FD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0647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88900" y="746125"/>
            <a:ext cx="6627813" cy="3729038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90A1-CAB0-9643-97F8-4BD3ACD66FD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4356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88900" y="746125"/>
            <a:ext cx="6627813" cy="3729038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90A1-CAB0-9643-97F8-4BD3ACD66FD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508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A990A1-CAB0-9643-97F8-4BD3ACD66FD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765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88900" y="746125"/>
            <a:ext cx="6627813" cy="3729038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90A1-CAB0-9643-97F8-4BD3ACD66FD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3133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88900" y="746125"/>
            <a:ext cx="6627813" cy="3729038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90A1-CAB0-9643-97F8-4BD3ACD66FD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162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A990A1-CAB0-9643-97F8-4BD3ACD66FD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000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A990A1-CAB0-9643-97F8-4BD3ACD66FD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142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A990A1-CAB0-9643-97F8-4BD3ACD66FD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863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A990A1-CAB0-9643-97F8-4BD3ACD66FD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98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88900" y="746125"/>
            <a:ext cx="6627813" cy="3729038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90A1-CAB0-9643-97F8-4BD3ACD66F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552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A990A1-CAB0-9643-97F8-4BD3ACD66FD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563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A990A1-CAB0-9643-97F8-4BD3ACD66FD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478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A990A1-CAB0-9643-97F8-4BD3ACD66FD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9320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A990A1-CAB0-9643-97F8-4BD3ACD66FD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355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A990A1-CAB0-9643-97F8-4BD3ACD66FD1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6338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A990A1-CAB0-9643-97F8-4BD3ACD66FD1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491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A990A1-CAB0-9643-97F8-4BD3ACD66FD1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6122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A990A1-CAB0-9643-97F8-4BD3ACD66FD1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3831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A990A1-CAB0-9643-97F8-4BD3ACD66FD1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15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88900" y="746125"/>
            <a:ext cx="6627813" cy="3729038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90A1-CAB0-9643-97F8-4BD3ACD66F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28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A990A1-CAB0-9643-97F8-4BD3ACD66F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95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A990A1-CAB0-9643-97F8-4BD3ACD66F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57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88900" y="746125"/>
            <a:ext cx="6627813" cy="3729038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90A1-CAB0-9643-97F8-4BD3ACD66F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682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88900" y="746125"/>
            <a:ext cx="6627813" cy="3729038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90A1-CAB0-9643-97F8-4BD3ACD66FD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620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A990A1-CAB0-9643-97F8-4BD3ACD66FD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070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88900" y="746125"/>
            <a:ext cx="6627813" cy="3729038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90A1-CAB0-9643-97F8-4BD3ACD66FD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020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82157" y="3528580"/>
            <a:ext cx="3315643" cy="700520"/>
          </a:xfrm>
        </p:spPr>
        <p:txBody>
          <a:bodyPr bIns="0" anchor="b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Sted, dato, foredragsholder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B227F0-615E-4BA8-B2A2-69ED57D05D96}" type="datetime1">
              <a:rPr lang="nb-NO" smtClean="0"/>
              <a:t>10.04.2024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48449" y="1597820"/>
            <a:ext cx="3349353" cy="1768096"/>
          </a:xfrm>
        </p:spPr>
        <p:txBody>
          <a:bodyPr>
            <a:normAutofit/>
          </a:bodyPr>
          <a:lstStyle>
            <a:lvl1pPr>
              <a:defRPr sz="2300" cap="all">
                <a:latin typeface="+mj-lt"/>
              </a:defRPr>
            </a:lvl1pPr>
          </a:lstStyle>
          <a:p>
            <a:r>
              <a:rPr lang="en-US" err="1"/>
              <a:t>Presentasjonstittel</a:t>
            </a:r>
            <a:r>
              <a:rPr lang="en-US"/>
              <a:t> </a:t>
            </a:r>
            <a:r>
              <a:rPr lang="en-US" err="1"/>
              <a:t>maks</a:t>
            </a:r>
            <a:r>
              <a:rPr lang="en-US"/>
              <a:t> </a:t>
            </a:r>
            <a:r>
              <a:rPr lang="en-US" err="1"/>
              <a:t>tre</a:t>
            </a:r>
            <a:r>
              <a:rPr lang="en-US"/>
              <a:t> </a:t>
            </a:r>
            <a:r>
              <a:rPr lang="en-US" err="1"/>
              <a:t>linjer</a:t>
            </a:r>
            <a:endParaRPr lang="en-US"/>
          </a:p>
        </p:txBody>
      </p:sp>
      <p:pic>
        <p:nvPicPr>
          <p:cNvPr id="33" name="Picture 32" descr="SB_logo svart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766" y="739850"/>
            <a:ext cx="955071" cy="188805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-5085"/>
            <a:ext cx="9144000" cy="5148583"/>
          </a:xfrm>
          <a:custGeom>
            <a:avLst/>
            <a:gdLst>
              <a:gd name="connsiteX0" fmla="*/ 4625955 w 9144000"/>
              <a:gd name="connsiteY0" fmla="*/ 550672 h 5143604"/>
              <a:gd name="connsiteX1" fmla="*/ 519845 w 9144000"/>
              <a:gd name="connsiteY1" fmla="*/ 571354 h 5143604"/>
              <a:gd name="connsiteX2" fmla="*/ 519845 w 9144000"/>
              <a:gd name="connsiteY2" fmla="*/ 4579061 h 5143604"/>
              <a:gd name="connsiteX3" fmla="*/ 6040548 w 9144000"/>
              <a:gd name="connsiteY3" fmla="*/ 4579061 h 5143604"/>
              <a:gd name="connsiteX4" fmla="*/ 6041239 w 9144000"/>
              <a:gd name="connsiteY4" fmla="*/ 1782111 h 5143604"/>
              <a:gd name="connsiteX5" fmla="*/ 6040548 w 9144000"/>
              <a:gd name="connsiteY5" fmla="*/ 571354 h 5143604"/>
              <a:gd name="connsiteX6" fmla="*/ 4625955 w 9144000"/>
              <a:gd name="connsiteY6" fmla="*/ 550672 h 5143604"/>
              <a:gd name="connsiteX7" fmla="*/ 6800143 w 9144000"/>
              <a:gd name="connsiteY7" fmla="*/ 104 h 5143604"/>
              <a:gd name="connsiteX8" fmla="*/ 9142855 w 9144000"/>
              <a:gd name="connsiteY8" fmla="*/ 26512 h 5143604"/>
              <a:gd name="connsiteX9" fmla="*/ 9144000 w 9144000"/>
              <a:gd name="connsiteY9" fmla="*/ 1572422 h 5143604"/>
              <a:gd name="connsiteX10" fmla="*/ 9142855 w 9144000"/>
              <a:gd name="connsiteY10" fmla="*/ 5143604 h 5143604"/>
              <a:gd name="connsiteX11" fmla="*/ 0 w 9144000"/>
              <a:gd name="connsiteY11" fmla="*/ 5143604 h 5143604"/>
              <a:gd name="connsiteX12" fmla="*/ 0 w 9144000"/>
              <a:gd name="connsiteY12" fmla="*/ 26512 h 5143604"/>
              <a:gd name="connsiteX13" fmla="*/ 6800143 w 9144000"/>
              <a:gd name="connsiteY13" fmla="*/ 104 h 5143604"/>
              <a:gd name="connsiteX0" fmla="*/ 4625955 w 9144000"/>
              <a:gd name="connsiteY0" fmla="*/ 550672 h 5143604"/>
              <a:gd name="connsiteX1" fmla="*/ 519845 w 9144000"/>
              <a:gd name="connsiteY1" fmla="*/ 571354 h 5143604"/>
              <a:gd name="connsiteX2" fmla="*/ 519845 w 9144000"/>
              <a:gd name="connsiteY2" fmla="*/ 4579061 h 5143604"/>
              <a:gd name="connsiteX3" fmla="*/ 6040548 w 9144000"/>
              <a:gd name="connsiteY3" fmla="*/ 4579061 h 5143604"/>
              <a:gd name="connsiteX4" fmla="*/ 6041239 w 9144000"/>
              <a:gd name="connsiteY4" fmla="*/ 1782111 h 5143604"/>
              <a:gd name="connsiteX5" fmla="*/ 6040548 w 9144000"/>
              <a:gd name="connsiteY5" fmla="*/ 571354 h 5143604"/>
              <a:gd name="connsiteX6" fmla="*/ 4625955 w 9144000"/>
              <a:gd name="connsiteY6" fmla="*/ 550672 h 5143604"/>
              <a:gd name="connsiteX7" fmla="*/ 6800143 w 9144000"/>
              <a:gd name="connsiteY7" fmla="*/ 104 h 5143604"/>
              <a:gd name="connsiteX8" fmla="*/ 9142855 w 9144000"/>
              <a:gd name="connsiteY8" fmla="*/ 26512 h 5143604"/>
              <a:gd name="connsiteX9" fmla="*/ 9144000 w 9144000"/>
              <a:gd name="connsiteY9" fmla="*/ 1572422 h 5143604"/>
              <a:gd name="connsiteX10" fmla="*/ 9142855 w 9144000"/>
              <a:gd name="connsiteY10" fmla="*/ 5143604 h 5143604"/>
              <a:gd name="connsiteX11" fmla="*/ 0 w 9144000"/>
              <a:gd name="connsiteY11" fmla="*/ 5143604 h 5143604"/>
              <a:gd name="connsiteX12" fmla="*/ 0 w 9144000"/>
              <a:gd name="connsiteY12" fmla="*/ 26512 h 5143604"/>
              <a:gd name="connsiteX13" fmla="*/ 6800143 w 9144000"/>
              <a:gd name="connsiteY13" fmla="*/ 104 h 5143604"/>
              <a:gd name="connsiteX0" fmla="*/ 4625955 w 9144000"/>
              <a:gd name="connsiteY0" fmla="*/ 550672 h 5143604"/>
              <a:gd name="connsiteX1" fmla="*/ 519845 w 9144000"/>
              <a:gd name="connsiteY1" fmla="*/ 571354 h 5143604"/>
              <a:gd name="connsiteX2" fmla="*/ 519845 w 9144000"/>
              <a:gd name="connsiteY2" fmla="*/ 4579061 h 5143604"/>
              <a:gd name="connsiteX3" fmla="*/ 6040548 w 9144000"/>
              <a:gd name="connsiteY3" fmla="*/ 4579061 h 5143604"/>
              <a:gd name="connsiteX4" fmla="*/ 6041239 w 9144000"/>
              <a:gd name="connsiteY4" fmla="*/ 1782111 h 5143604"/>
              <a:gd name="connsiteX5" fmla="*/ 6040548 w 9144000"/>
              <a:gd name="connsiteY5" fmla="*/ 571354 h 5143604"/>
              <a:gd name="connsiteX6" fmla="*/ 4625955 w 9144000"/>
              <a:gd name="connsiteY6" fmla="*/ 550672 h 5143604"/>
              <a:gd name="connsiteX7" fmla="*/ 6800143 w 9144000"/>
              <a:gd name="connsiteY7" fmla="*/ 104 h 5143604"/>
              <a:gd name="connsiteX8" fmla="*/ 9142855 w 9144000"/>
              <a:gd name="connsiteY8" fmla="*/ 26512 h 5143604"/>
              <a:gd name="connsiteX9" fmla="*/ 9144000 w 9144000"/>
              <a:gd name="connsiteY9" fmla="*/ 1572422 h 5143604"/>
              <a:gd name="connsiteX10" fmla="*/ 9142855 w 9144000"/>
              <a:gd name="connsiteY10" fmla="*/ 5143604 h 5143604"/>
              <a:gd name="connsiteX11" fmla="*/ 0 w 9144000"/>
              <a:gd name="connsiteY11" fmla="*/ 5143604 h 5143604"/>
              <a:gd name="connsiteX12" fmla="*/ 0 w 9144000"/>
              <a:gd name="connsiteY12" fmla="*/ 26512 h 5143604"/>
              <a:gd name="connsiteX13" fmla="*/ 6800143 w 9144000"/>
              <a:gd name="connsiteY13" fmla="*/ 104 h 5143604"/>
              <a:gd name="connsiteX0" fmla="*/ 5623005 w 9144000"/>
              <a:gd name="connsiteY0" fmla="*/ 571666 h 5143604"/>
              <a:gd name="connsiteX1" fmla="*/ 519845 w 9144000"/>
              <a:gd name="connsiteY1" fmla="*/ 571354 h 5143604"/>
              <a:gd name="connsiteX2" fmla="*/ 519845 w 9144000"/>
              <a:gd name="connsiteY2" fmla="*/ 4579061 h 5143604"/>
              <a:gd name="connsiteX3" fmla="*/ 6040548 w 9144000"/>
              <a:gd name="connsiteY3" fmla="*/ 4579061 h 5143604"/>
              <a:gd name="connsiteX4" fmla="*/ 6041239 w 9144000"/>
              <a:gd name="connsiteY4" fmla="*/ 1782111 h 5143604"/>
              <a:gd name="connsiteX5" fmla="*/ 6040548 w 9144000"/>
              <a:gd name="connsiteY5" fmla="*/ 571354 h 5143604"/>
              <a:gd name="connsiteX6" fmla="*/ 5623005 w 9144000"/>
              <a:gd name="connsiteY6" fmla="*/ 571666 h 5143604"/>
              <a:gd name="connsiteX7" fmla="*/ 6800143 w 9144000"/>
              <a:gd name="connsiteY7" fmla="*/ 104 h 5143604"/>
              <a:gd name="connsiteX8" fmla="*/ 9142855 w 9144000"/>
              <a:gd name="connsiteY8" fmla="*/ 26512 h 5143604"/>
              <a:gd name="connsiteX9" fmla="*/ 9144000 w 9144000"/>
              <a:gd name="connsiteY9" fmla="*/ 1572422 h 5143604"/>
              <a:gd name="connsiteX10" fmla="*/ 9142855 w 9144000"/>
              <a:gd name="connsiteY10" fmla="*/ 5143604 h 5143604"/>
              <a:gd name="connsiteX11" fmla="*/ 0 w 9144000"/>
              <a:gd name="connsiteY11" fmla="*/ 5143604 h 5143604"/>
              <a:gd name="connsiteX12" fmla="*/ 0 w 9144000"/>
              <a:gd name="connsiteY12" fmla="*/ 26512 h 5143604"/>
              <a:gd name="connsiteX13" fmla="*/ 6800143 w 9144000"/>
              <a:gd name="connsiteY13" fmla="*/ 104 h 5143604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5 w 9144000"/>
              <a:gd name="connsiteY2" fmla="*/ 4584040 h 5148583"/>
              <a:gd name="connsiteX3" fmla="*/ 6040548 w 9144000"/>
              <a:gd name="connsiteY3" fmla="*/ 4584040 h 5148583"/>
              <a:gd name="connsiteX4" fmla="*/ 6041239 w 9144000"/>
              <a:gd name="connsiteY4" fmla="*/ 1787090 h 5148583"/>
              <a:gd name="connsiteX5" fmla="*/ 6040548 w 9144000"/>
              <a:gd name="connsiteY5" fmla="*/ 576333 h 5148583"/>
              <a:gd name="connsiteX6" fmla="*/ 5623005 w 9144000"/>
              <a:gd name="connsiteY6" fmla="*/ 576645 h 5148583"/>
              <a:gd name="connsiteX7" fmla="*/ 6800143 w 9144000"/>
              <a:gd name="connsiteY7" fmla="*/ 5083 h 5148583"/>
              <a:gd name="connsiteX8" fmla="*/ 9142855 w 9144000"/>
              <a:gd name="connsiteY8" fmla="*/ 31491 h 5148583"/>
              <a:gd name="connsiteX9" fmla="*/ 9144000 w 9144000"/>
              <a:gd name="connsiteY9" fmla="*/ 1577401 h 5148583"/>
              <a:gd name="connsiteX10" fmla="*/ 9142855 w 9144000"/>
              <a:gd name="connsiteY10" fmla="*/ 5148583 h 5148583"/>
              <a:gd name="connsiteX11" fmla="*/ 0 w 9144000"/>
              <a:gd name="connsiteY11" fmla="*/ 5148583 h 5148583"/>
              <a:gd name="connsiteX12" fmla="*/ 0 w 9144000"/>
              <a:gd name="connsiteY12" fmla="*/ 0 h 5148583"/>
              <a:gd name="connsiteX13" fmla="*/ 6800143 w 9144000"/>
              <a:gd name="connsiteY13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5 w 9144000"/>
              <a:gd name="connsiteY2" fmla="*/ 4584040 h 5148583"/>
              <a:gd name="connsiteX3" fmla="*/ 6040548 w 9144000"/>
              <a:gd name="connsiteY3" fmla="*/ 4584040 h 5148583"/>
              <a:gd name="connsiteX4" fmla="*/ 6041239 w 9144000"/>
              <a:gd name="connsiteY4" fmla="*/ 1787090 h 5148583"/>
              <a:gd name="connsiteX5" fmla="*/ 6040548 w 9144000"/>
              <a:gd name="connsiteY5" fmla="*/ 576333 h 5148583"/>
              <a:gd name="connsiteX6" fmla="*/ 5623005 w 9144000"/>
              <a:gd name="connsiteY6" fmla="*/ 576645 h 5148583"/>
              <a:gd name="connsiteX7" fmla="*/ 6800143 w 9144000"/>
              <a:gd name="connsiteY7" fmla="*/ 5083 h 5148583"/>
              <a:gd name="connsiteX8" fmla="*/ 9142855 w 9144000"/>
              <a:gd name="connsiteY8" fmla="*/ 10497 h 5148583"/>
              <a:gd name="connsiteX9" fmla="*/ 9144000 w 9144000"/>
              <a:gd name="connsiteY9" fmla="*/ 1577401 h 5148583"/>
              <a:gd name="connsiteX10" fmla="*/ 9142855 w 9144000"/>
              <a:gd name="connsiteY10" fmla="*/ 5148583 h 5148583"/>
              <a:gd name="connsiteX11" fmla="*/ 0 w 9144000"/>
              <a:gd name="connsiteY11" fmla="*/ 5148583 h 5148583"/>
              <a:gd name="connsiteX12" fmla="*/ 0 w 9144000"/>
              <a:gd name="connsiteY12" fmla="*/ 0 h 5148583"/>
              <a:gd name="connsiteX13" fmla="*/ 6800143 w 9144000"/>
              <a:gd name="connsiteY13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5 w 9144000"/>
              <a:gd name="connsiteY2" fmla="*/ 4584040 h 5148583"/>
              <a:gd name="connsiteX3" fmla="*/ 5079708 w 9144000"/>
              <a:gd name="connsiteY3" fmla="*/ 4571253 h 5148583"/>
              <a:gd name="connsiteX4" fmla="*/ 6040548 w 9144000"/>
              <a:gd name="connsiteY4" fmla="*/ 4584040 h 5148583"/>
              <a:gd name="connsiteX5" fmla="*/ 6041239 w 9144000"/>
              <a:gd name="connsiteY5" fmla="*/ 1787090 h 5148583"/>
              <a:gd name="connsiteX6" fmla="*/ 6040548 w 9144000"/>
              <a:gd name="connsiteY6" fmla="*/ 576333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5 w 9144000"/>
              <a:gd name="connsiteY2" fmla="*/ 4584040 h 5148583"/>
              <a:gd name="connsiteX3" fmla="*/ 4554945 w 9144000"/>
              <a:gd name="connsiteY3" fmla="*/ 4592247 h 5148583"/>
              <a:gd name="connsiteX4" fmla="*/ 6040548 w 9144000"/>
              <a:gd name="connsiteY4" fmla="*/ 4584040 h 5148583"/>
              <a:gd name="connsiteX5" fmla="*/ 6041239 w 9144000"/>
              <a:gd name="connsiteY5" fmla="*/ 1787090 h 5148583"/>
              <a:gd name="connsiteX6" fmla="*/ 6040548 w 9144000"/>
              <a:gd name="connsiteY6" fmla="*/ 576333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5 w 9144000"/>
              <a:gd name="connsiteY2" fmla="*/ 4584040 h 5148583"/>
              <a:gd name="connsiteX3" fmla="*/ 4554945 w 9144000"/>
              <a:gd name="connsiteY3" fmla="*/ 4592247 h 5148583"/>
              <a:gd name="connsiteX4" fmla="*/ 6040548 w 9144000"/>
              <a:gd name="connsiteY4" fmla="*/ 4584040 h 5148583"/>
              <a:gd name="connsiteX5" fmla="*/ 6041239 w 9144000"/>
              <a:gd name="connsiteY5" fmla="*/ 1787090 h 5148583"/>
              <a:gd name="connsiteX6" fmla="*/ 6040548 w 9144000"/>
              <a:gd name="connsiteY6" fmla="*/ 576333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5 w 9144000"/>
              <a:gd name="connsiteY2" fmla="*/ 4584040 h 5148583"/>
              <a:gd name="connsiteX3" fmla="*/ 4554945 w 9144000"/>
              <a:gd name="connsiteY3" fmla="*/ 4592247 h 5148583"/>
              <a:gd name="connsiteX4" fmla="*/ 6040548 w 9144000"/>
              <a:gd name="connsiteY4" fmla="*/ 4584040 h 5148583"/>
              <a:gd name="connsiteX5" fmla="*/ 6041239 w 9144000"/>
              <a:gd name="connsiteY5" fmla="*/ 1787090 h 5148583"/>
              <a:gd name="connsiteX6" fmla="*/ 6040548 w 9144000"/>
              <a:gd name="connsiteY6" fmla="*/ 576333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5 w 9144000"/>
              <a:gd name="connsiteY2" fmla="*/ 4584040 h 5148583"/>
              <a:gd name="connsiteX3" fmla="*/ 4554945 w 9144000"/>
              <a:gd name="connsiteY3" fmla="*/ 4592247 h 5148583"/>
              <a:gd name="connsiteX4" fmla="*/ 6040548 w 9144000"/>
              <a:gd name="connsiteY4" fmla="*/ 4584040 h 5148583"/>
              <a:gd name="connsiteX5" fmla="*/ 6041239 w 9144000"/>
              <a:gd name="connsiteY5" fmla="*/ 1787090 h 5148583"/>
              <a:gd name="connsiteX6" fmla="*/ 6040548 w 9144000"/>
              <a:gd name="connsiteY6" fmla="*/ 576333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5 w 9144000"/>
              <a:gd name="connsiteY2" fmla="*/ 4584040 h 5148583"/>
              <a:gd name="connsiteX3" fmla="*/ 4554945 w 9144000"/>
              <a:gd name="connsiteY3" fmla="*/ 4592247 h 5148583"/>
              <a:gd name="connsiteX4" fmla="*/ 6040548 w 9144000"/>
              <a:gd name="connsiteY4" fmla="*/ 4584040 h 5148583"/>
              <a:gd name="connsiteX5" fmla="*/ 6041239 w 9144000"/>
              <a:gd name="connsiteY5" fmla="*/ 1787090 h 5148583"/>
              <a:gd name="connsiteX6" fmla="*/ 6040548 w 9144000"/>
              <a:gd name="connsiteY6" fmla="*/ 576333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5 w 9144000"/>
              <a:gd name="connsiteY2" fmla="*/ 4584040 h 5148583"/>
              <a:gd name="connsiteX3" fmla="*/ 4554945 w 9144000"/>
              <a:gd name="connsiteY3" fmla="*/ 4592247 h 5148583"/>
              <a:gd name="connsiteX4" fmla="*/ 6040548 w 9144000"/>
              <a:gd name="connsiteY4" fmla="*/ 4584040 h 5148583"/>
              <a:gd name="connsiteX5" fmla="*/ 6041239 w 9144000"/>
              <a:gd name="connsiteY5" fmla="*/ 1787090 h 5148583"/>
              <a:gd name="connsiteX6" fmla="*/ 6040548 w 9144000"/>
              <a:gd name="connsiteY6" fmla="*/ 576333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5 w 9144000"/>
              <a:gd name="connsiteY2" fmla="*/ 4584040 h 5148583"/>
              <a:gd name="connsiteX3" fmla="*/ 4554945 w 9144000"/>
              <a:gd name="connsiteY3" fmla="*/ 4592247 h 5148583"/>
              <a:gd name="connsiteX4" fmla="*/ 6040548 w 9144000"/>
              <a:gd name="connsiteY4" fmla="*/ 4584040 h 5148583"/>
              <a:gd name="connsiteX5" fmla="*/ 6041239 w 9144000"/>
              <a:gd name="connsiteY5" fmla="*/ 1787090 h 5148583"/>
              <a:gd name="connsiteX6" fmla="*/ 6040548 w 9144000"/>
              <a:gd name="connsiteY6" fmla="*/ 576333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5 w 9144000"/>
              <a:gd name="connsiteY2" fmla="*/ 4584040 h 5148583"/>
              <a:gd name="connsiteX3" fmla="*/ 4554945 w 9144000"/>
              <a:gd name="connsiteY3" fmla="*/ 4592247 h 5148583"/>
              <a:gd name="connsiteX4" fmla="*/ 6040548 w 9144000"/>
              <a:gd name="connsiteY4" fmla="*/ 4584040 h 5148583"/>
              <a:gd name="connsiteX5" fmla="*/ 6041239 w 9144000"/>
              <a:gd name="connsiteY5" fmla="*/ 1787090 h 5148583"/>
              <a:gd name="connsiteX6" fmla="*/ 6040548 w 9144000"/>
              <a:gd name="connsiteY6" fmla="*/ 576333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30341 w 9144000"/>
              <a:gd name="connsiteY2" fmla="*/ 4605034 h 5148583"/>
              <a:gd name="connsiteX3" fmla="*/ 4554945 w 9144000"/>
              <a:gd name="connsiteY3" fmla="*/ 4592247 h 5148583"/>
              <a:gd name="connsiteX4" fmla="*/ 6040548 w 9144000"/>
              <a:gd name="connsiteY4" fmla="*/ 4584040 h 5148583"/>
              <a:gd name="connsiteX5" fmla="*/ 6041239 w 9144000"/>
              <a:gd name="connsiteY5" fmla="*/ 1787090 h 5148583"/>
              <a:gd name="connsiteX6" fmla="*/ 6040548 w 9144000"/>
              <a:gd name="connsiteY6" fmla="*/ 576333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30341 w 9144000"/>
              <a:gd name="connsiteY2" fmla="*/ 4605034 h 5148583"/>
              <a:gd name="connsiteX3" fmla="*/ 4565440 w 9144000"/>
              <a:gd name="connsiteY3" fmla="*/ 4634235 h 5148583"/>
              <a:gd name="connsiteX4" fmla="*/ 6040548 w 9144000"/>
              <a:gd name="connsiteY4" fmla="*/ 4584040 h 5148583"/>
              <a:gd name="connsiteX5" fmla="*/ 6041239 w 9144000"/>
              <a:gd name="connsiteY5" fmla="*/ 1787090 h 5148583"/>
              <a:gd name="connsiteX6" fmla="*/ 6040548 w 9144000"/>
              <a:gd name="connsiteY6" fmla="*/ 576333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30341 w 9144000"/>
              <a:gd name="connsiteY2" fmla="*/ 4605034 h 5148583"/>
              <a:gd name="connsiteX3" fmla="*/ 4544449 w 9144000"/>
              <a:gd name="connsiteY3" fmla="*/ 4581750 h 5148583"/>
              <a:gd name="connsiteX4" fmla="*/ 6040548 w 9144000"/>
              <a:gd name="connsiteY4" fmla="*/ 4584040 h 5148583"/>
              <a:gd name="connsiteX5" fmla="*/ 6041239 w 9144000"/>
              <a:gd name="connsiteY5" fmla="*/ 1787090 h 5148583"/>
              <a:gd name="connsiteX6" fmla="*/ 6040548 w 9144000"/>
              <a:gd name="connsiteY6" fmla="*/ 576333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44449 w 9144000"/>
              <a:gd name="connsiteY3" fmla="*/ 4581750 h 5148583"/>
              <a:gd name="connsiteX4" fmla="*/ 6040548 w 9144000"/>
              <a:gd name="connsiteY4" fmla="*/ 4584040 h 5148583"/>
              <a:gd name="connsiteX5" fmla="*/ 6041239 w 9144000"/>
              <a:gd name="connsiteY5" fmla="*/ 1787090 h 5148583"/>
              <a:gd name="connsiteX6" fmla="*/ 6040548 w 9144000"/>
              <a:gd name="connsiteY6" fmla="*/ 576333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44449 w 9144000"/>
              <a:gd name="connsiteY3" fmla="*/ 4581750 h 5148583"/>
              <a:gd name="connsiteX4" fmla="*/ 5242908 w 9144000"/>
              <a:gd name="connsiteY4" fmla="*/ 2789064 h 5148583"/>
              <a:gd name="connsiteX5" fmla="*/ 6041239 w 9144000"/>
              <a:gd name="connsiteY5" fmla="*/ 1787090 h 5148583"/>
              <a:gd name="connsiteX6" fmla="*/ 6040548 w 9144000"/>
              <a:gd name="connsiteY6" fmla="*/ 576333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44449 w 9144000"/>
              <a:gd name="connsiteY3" fmla="*/ 4581750 h 5148583"/>
              <a:gd name="connsiteX4" fmla="*/ 5242908 w 9144000"/>
              <a:gd name="connsiteY4" fmla="*/ 2789064 h 5148583"/>
              <a:gd name="connsiteX5" fmla="*/ 6041239 w 9144000"/>
              <a:gd name="connsiteY5" fmla="*/ 1787090 h 5148583"/>
              <a:gd name="connsiteX6" fmla="*/ 6040548 w 9144000"/>
              <a:gd name="connsiteY6" fmla="*/ 576333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44449 w 9144000"/>
              <a:gd name="connsiteY3" fmla="*/ 4581750 h 5148583"/>
              <a:gd name="connsiteX4" fmla="*/ 5242908 w 9144000"/>
              <a:gd name="connsiteY4" fmla="*/ 2789064 h 5148583"/>
              <a:gd name="connsiteX5" fmla="*/ 6041239 w 9144000"/>
              <a:gd name="connsiteY5" fmla="*/ 1787090 h 5148583"/>
              <a:gd name="connsiteX6" fmla="*/ 6040548 w 9144000"/>
              <a:gd name="connsiteY6" fmla="*/ 576333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44449 w 9144000"/>
              <a:gd name="connsiteY3" fmla="*/ 4581750 h 5148583"/>
              <a:gd name="connsiteX4" fmla="*/ 4560716 w 9144000"/>
              <a:gd name="connsiteY4" fmla="*/ 1172535 h 5148583"/>
              <a:gd name="connsiteX5" fmla="*/ 6041239 w 9144000"/>
              <a:gd name="connsiteY5" fmla="*/ 1787090 h 5148583"/>
              <a:gd name="connsiteX6" fmla="*/ 6040548 w 9144000"/>
              <a:gd name="connsiteY6" fmla="*/ 576333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44449 w 9144000"/>
              <a:gd name="connsiteY3" fmla="*/ 4581750 h 5148583"/>
              <a:gd name="connsiteX4" fmla="*/ 4560716 w 9144000"/>
              <a:gd name="connsiteY4" fmla="*/ 1172535 h 5148583"/>
              <a:gd name="connsiteX5" fmla="*/ 6030744 w 9144000"/>
              <a:gd name="connsiteY5" fmla="*/ 1146776 h 5148583"/>
              <a:gd name="connsiteX6" fmla="*/ 6040548 w 9144000"/>
              <a:gd name="connsiteY6" fmla="*/ 576333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44449 w 9144000"/>
              <a:gd name="connsiteY3" fmla="*/ 4581750 h 5148583"/>
              <a:gd name="connsiteX4" fmla="*/ 4560716 w 9144000"/>
              <a:gd name="connsiteY4" fmla="*/ 1172535 h 5148583"/>
              <a:gd name="connsiteX5" fmla="*/ 6030744 w 9144000"/>
              <a:gd name="connsiteY5" fmla="*/ 1146776 h 5148583"/>
              <a:gd name="connsiteX6" fmla="*/ 6040548 w 9144000"/>
              <a:gd name="connsiteY6" fmla="*/ 576333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44449 w 9144000"/>
              <a:gd name="connsiteY3" fmla="*/ 4581750 h 5148583"/>
              <a:gd name="connsiteX4" fmla="*/ 4560716 w 9144000"/>
              <a:gd name="connsiteY4" fmla="*/ 1172535 h 5148583"/>
              <a:gd name="connsiteX5" fmla="*/ 6020248 w 9144000"/>
              <a:gd name="connsiteY5" fmla="*/ 1283237 h 5148583"/>
              <a:gd name="connsiteX6" fmla="*/ 6040548 w 9144000"/>
              <a:gd name="connsiteY6" fmla="*/ 576333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44449 w 9144000"/>
              <a:gd name="connsiteY3" fmla="*/ 4581750 h 5148583"/>
              <a:gd name="connsiteX4" fmla="*/ 4560716 w 9144000"/>
              <a:gd name="connsiteY4" fmla="*/ 1172535 h 5148583"/>
              <a:gd name="connsiteX5" fmla="*/ 6020248 w 9144000"/>
              <a:gd name="connsiteY5" fmla="*/ 1283237 h 5148583"/>
              <a:gd name="connsiteX6" fmla="*/ 6040548 w 9144000"/>
              <a:gd name="connsiteY6" fmla="*/ 576333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44449 w 9144000"/>
              <a:gd name="connsiteY3" fmla="*/ 4581750 h 5148583"/>
              <a:gd name="connsiteX4" fmla="*/ 4560716 w 9144000"/>
              <a:gd name="connsiteY4" fmla="*/ 1172535 h 5148583"/>
              <a:gd name="connsiteX5" fmla="*/ 6020248 w 9144000"/>
              <a:gd name="connsiteY5" fmla="*/ 1188764 h 5148583"/>
              <a:gd name="connsiteX6" fmla="*/ 6040548 w 9144000"/>
              <a:gd name="connsiteY6" fmla="*/ 576333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44449 w 9144000"/>
              <a:gd name="connsiteY3" fmla="*/ 4581750 h 5148583"/>
              <a:gd name="connsiteX4" fmla="*/ 4560716 w 9144000"/>
              <a:gd name="connsiteY4" fmla="*/ 1172535 h 5148583"/>
              <a:gd name="connsiteX5" fmla="*/ 6051733 w 9144000"/>
              <a:gd name="connsiteY5" fmla="*/ 1188764 h 5148583"/>
              <a:gd name="connsiteX6" fmla="*/ 6040548 w 9144000"/>
              <a:gd name="connsiteY6" fmla="*/ 576333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44449 w 9144000"/>
              <a:gd name="connsiteY3" fmla="*/ 4581750 h 5148583"/>
              <a:gd name="connsiteX4" fmla="*/ 4560716 w 9144000"/>
              <a:gd name="connsiteY4" fmla="*/ 1172535 h 5148583"/>
              <a:gd name="connsiteX5" fmla="*/ 6051733 w 9144000"/>
              <a:gd name="connsiteY5" fmla="*/ 1188764 h 5148583"/>
              <a:gd name="connsiteX6" fmla="*/ 6040548 w 9144000"/>
              <a:gd name="connsiteY6" fmla="*/ 576333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44449 w 9144000"/>
              <a:gd name="connsiteY3" fmla="*/ 4581750 h 5148583"/>
              <a:gd name="connsiteX4" fmla="*/ 4560716 w 9144000"/>
              <a:gd name="connsiteY4" fmla="*/ 1172535 h 5148583"/>
              <a:gd name="connsiteX5" fmla="*/ 6041238 w 9144000"/>
              <a:gd name="connsiteY5" fmla="*/ 1167770 h 5148583"/>
              <a:gd name="connsiteX6" fmla="*/ 6040548 w 9144000"/>
              <a:gd name="connsiteY6" fmla="*/ 576333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44449 w 9144000"/>
              <a:gd name="connsiteY3" fmla="*/ 4581750 h 5148583"/>
              <a:gd name="connsiteX4" fmla="*/ 4560716 w 9144000"/>
              <a:gd name="connsiteY4" fmla="*/ 1172535 h 5148583"/>
              <a:gd name="connsiteX5" fmla="*/ 6041238 w 9144000"/>
              <a:gd name="connsiteY5" fmla="*/ 1167770 h 5148583"/>
              <a:gd name="connsiteX6" fmla="*/ 6040548 w 9144000"/>
              <a:gd name="connsiteY6" fmla="*/ 576333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44449 w 9144000"/>
              <a:gd name="connsiteY3" fmla="*/ 4581750 h 5148583"/>
              <a:gd name="connsiteX4" fmla="*/ 4560716 w 9144000"/>
              <a:gd name="connsiteY4" fmla="*/ 1172535 h 5148583"/>
              <a:gd name="connsiteX5" fmla="*/ 6051733 w 9144000"/>
              <a:gd name="connsiteY5" fmla="*/ 1178267 h 5148583"/>
              <a:gd name="connsiteX6" fmla="*/ 6040548 w 9144000"/>
              <a:gd name="connsiteY6" fmla="*/ 576333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44449 w 9144000"/>
              <a:gd name="connsiteY3" fmla="*/ 4581750 h 5148583"/>
              <a:gd name="connsiteX4" fmla="*/ 4560716 w 9144000"/>
              <a:gd name="connsiteY4" fmla="*/ 1172535 h 5148583"/>
              <a:gd name="connsiteX5" fmla="*/ 6051733 w 9144000"/>
              <a:gd name="connsiteY5" fmla="*/ 1178267 h 5148583"/>
              <a:gd name="connsiteX6" fmla="*/ 6145500 w 9144000"/>
              <a:gd name="connsiteY6" fmla="*/ 576333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44449 w 9144000"/>
              <a:gd name="connsiteY3" fmla="*/ 4581750 h 5148583"/>
              <a:gd name="connsiteX4" fmla="*/ 4560716 w 9144000"/>
              <a:gd name="connsiteY4" fmla="*/ 1172535 h 5148583"/>
              <a:gd name="connsiteX5" fmla="*/ 6051733 w 9144000"/>
              <a:gd name="connsiteY5" fmla="*/ 1178267 h 5148583"/>
              <a:gd name="connsiteX6" fmla="*/ 6061538 w 9144000"/>
              <a:gd name="connsiteY6" fmla="*/ 586830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44449 w 9144000"/>
              <a:gd name="connsiteY3" fmla="*/ 4581750 h 5148583"/>
              <a:gd name="connsiteX4" fmla="*/ 4560716 w 9144000"/>
              <a:gd name="connsiteY4" fmla="*/ 1172535 h 5148583"/>
              <a:gd name="connsiteX5" fmla="*/ 6051733 w 9144000"/>
              <a:gd name="connsiteY5" fmla="*/ 1178267 h 5148583"/>
              <a:gd name="connsiteX6" fmla="*/ 6061538 w 9144000"/>
              <a:gd name="connsiteY6" fmla="*/ 586830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44449 w 9144000"/>
              <a:gd name="connsiteY3" fmla="*/ 4581750 h 5148583"/>
              <a:gd name="connsiteX4" fmla="*/ 4697133 w 9144000"/>
              <a:gd name="connsiteY4" fmla="*/ 1240747 h 5148583"/>
              <a:gd name="connsiteX5" fmla="*/ 6051733 w 9144000"/>
              <a:gd name="connsiteY5" fmla="*/ 1178267 h 5148583"/>
              <a:gd name="connsiteX6" fmla="*/ 6061538 w 9144000"/>
              <a:gd name="connsiteY6" fmla="*/ 586830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44449 w 9144000"/>
              <a:gd name="connsiteY3" fmla="*/ 4581750 h 5148583"/>
              <a:gd name="connsiteX4" fmla="*/ 4550972 w 9144000"/>
              <a:gd name="connsiteY4" fmla="*/ 1185528 h 5148583"/>
              <a:gd name="connsiteX5" fmla="*/ 6051733 w 9144000"/>
              <a:gd name="connsiteY5" fmla="*/ 1178267 h 5148583"/>
              <a:gd name="connsiteX6" fmla="*/ 6061538 w 9144000"/>
              <a:gd name="connsiteY6" fmla="*/ 586830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44449 w 9144000"/>
              <a:gd name="connsiteY3" fmla="*/ 4581750 h 5148583"/>
              <a:gd name="connsiteX4" fmla="*/ 4732861 w 9144000"/>
              <a:gd name="connsiteY4" fmla="*/ 1260236 h 5148583"/>
              <a:gd name="connsiteX5" fmla="*/ 6051733 w 9144000"/>
              <a:gd name="connsiteY5" fmla="*/ 1178267 h 5148583"/>
              <a:gd name="connsiteX6" fmla="*/ 6061538 w 9144000"/>
              <a:gd name="connsiteY6" fmla="*/ 586830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44449 w 9144000"/>
              <a:gd name="connsiteY3" fmla="*/ 4581750 h 5148583"/>
              <a:gd name="connsiteX4" fmla="*/ 4547724 w 9144000"/>
              <a:gd name="connsiteY4" fmla="*/ 1182280 h 5148583"/>
              <a:gd name="connsiteX5" fmla="*/ 6051733 w 9144000"/>
              <a:gd name="connsiteY5" fmla="*/ 1178267 h 5148583"/>
              <a:gd name="connsiteX6" fmla="*/ 6061538 w 9144000"/>
              <a:gd name="connsiteY6" fmla="*/ 586830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44449 w 9144000"/>
              <a:gd name="connsiteY3" fmla="*/ 4581750 h 5148583"/>
              <a:gd name="connsiteX4" fmla="*/ 4547724 w 9144000"/>
              <a:gd name="connsiteY4" fmla="*/ 1182280 h 5148583"/>
              <a:gd name="connsiteX5" fmla="*/ 6051733 w 9144000"/>
              <a:gd name="connsiteY5" fmla="*/ 1178267 h 5148583"/>
              <a:gd name="connsiteX6" fmla="*/ 6061538 w 9144000"/>
              <a:gd name="connsiteY6" fmla="*/ 586830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44449 w 9144000"/>
              <a:gd name="connsiteY3" fmla="*/ 4581750 h 5148583"/>
              <a:gd name="connsiteX4" fmla="*/ 4547724 w 9144000"/>
              <a:gd name="connsiteY4" fmla="*/ 1182280 h 5148583"/>
              <a:gd name="connsiteX5" fmla="*/ 6051733 w 9144000"/>
              <a:gd name="connsiteY5" fmla="*/ 1178267 h 5148583"/>
              <a:gd name="connsiteX6" fmla="*/ 6061538 w 9144000"/>
              <a:gd name="connsiteY6" fmla="*/ 586830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44449 w 9144000"/>
              <a:gd name="connsiteY3" fmla="*/ 4581750 h 5148583"/>
              <a:gd name="connsiteX4" fmla="*/ 4547724 w 9144000"/>
              <a:gd name="connsiteY4" fmla="*/ 1182280 h 5148583"/>
              <a:gd name="connsiteX5" fmla="*/ 6051733 w 9144000"/>
              <a:gd name="connsiteY5" fmla="*/ 1178267 h 5148583"/>
              <a:gd name="connsiteX6" fmla="*/ 6061538 w 9144000"/>
              <a:gd name="connsiteY6" fmla="*/ 586830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44449 w 9144000"/>
              <a:gd name="connsiteY3" fmla="*/ 4581750 h 5148583"/>
              <a:gd name="connsiteX4" fmla="*/ 4609436 w 9144000"/>
              <a:gd name="connsiteY4" fmla="*/ 1218010 h 5148583"/>
              <a:gd name="connsiteX5" fmla="*/ 6051733 w 9144000"/>
              <a:gd name="connsiteY5" fmla="*/ 1178267 h 5148583"/>
              <a:gd name="connsiteX6" fmla="*/ 6061538 w 9144000"/>
              <a:gd name="connsiteY6" fmla="*/ 586830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44449 w 9144000"/>
              <a:gd name="connsiteY3" fmla="*/ 4581750 h 5148583"/>
              <a:gd name="connsiteX4" fmla="*/ 4550972 w 9144000"/>
              <a:gd name="connsiteY4" fmla="*/ 1188776 h 5148583"/>
              <a:gd name="connsiteX5" fmla="*/ 6051733 w 9144000"/>
              <a:gd name="connsiteY5" fmla="*/ 1178267 h 5148583"/>
              <a:gd name="connsiteX6" fmla="*/ 6061538 w 9144000"/>
              <a:gd name="connsiteY6" fmla="*/ 586830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44449 w 9144000"/>
              <a:gd name="connsiteY3" fmla="*/ 4581750 h 5148583"/>
              <a:gd name="connsiteX4" fmla="*/ 4550972 w 9144000"/>
              <a:gd name="connsiteY4" fmla="*/ 1188776 h 5148583"/>
              <a:gd name="connsiteX5" fmla="*/ 6054981 w 9144000"/>
              <a:gd name="connsiteY5" fmla="*/ 1340676 h 5148583"/>
              <a:gd name="connsiteX6" fmla="*/ 6061538 w 9144000"/>
              <a:gd name="connsiteY6" fmla="*/ 586830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44449 w 9144000"/>
              <a:gd name="connsiteY3" fmla="*/ 4581750 h 5148583"/>
              <a:gd name="connsiteX4" fmla="*/ 4550972 w 9144000"/>
              <a:gd name="connsiteY4" fmla="*/ 1188776 h 5148583"/>
              <a:gd name="connsiteX5" fmla="*/ 6054981 w 9144000"/>
              <a:gd name="connsiteY5" fmla="*/ 1194507 h 5148583"/>
              <a:gd name="connsiteX6" fmla="*/ 6061538 w 9144000"/>
              <a:gd name="connsiteY6" fmla="*/ 586830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44449 w 9144000"/>
              <a:gd name="connsiteY3" fmla="*/ 4581750 h 5148583"/>
              <a:gd name="connsiteX4" fmla="*/ 4550972 w 9144000"/>
              <a:gd name="connsiteY4" fmla="*/ 1188776 h 5148583"/>
              <a:gd name="connsiteX5" fmla="*/ 6054981 w 9144000"/>
              <a:gd name="connsiteY5" fmla="*/ 1191259 h 5148583"/>
              <a:gd name="connsiteX6" fmla="*/ 6061538 w 9144000"/>
              <a:gd name="connsiteY6" fmla="*/ 586830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44449 w 9144000"/>
              <a:gd name="connsiteY3" fmla="*/ 4581750 h 5148583"/>
              <a:gd name="connsiteX4" fmla="*/ 4550972 w 9144000"/>
              <a:gd name="connsiteY4" fmla="*/ 1188776 h 5148583"/>
              <a:gd name="connsiteX5" fmla="*/ 5973780 w 9144000"/>
              <a:gd name="connsiteY5" fmla="*/ 1181514 h 5148583"/>
              <a:gd name="connsiteX6" fmla="*/ 6061538 w 9144000"/>
              <a:gd name="connsiteY6" fmla="*/ 586830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44449 w 9144000"/>
              <a:gd name="connsiteY3" fmla="*/ 4581750 h 5148583"/>
              <a:gd name="connsiteX4" fmla="*/ 4550972 w 9144000"/>
              <a:gd name="connsiteY4" fmla="*/ 1188776 h 5148583"/>
              <a:gd name="connsiteX5" fmla="*/ 6243366 w 9144000"/>
              <a:gd name="connsiteY5" fmla="*/ 1350419 h 5148583"/>
              <a:gd name="connsiteX6" fmla="*/ 6061538 w 9144000"/>
              <a:gd name="connsiteY6" fmla="*/ 586830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44449 w 9144000"/>
              <a:gd name="connsiteY3" fmla="*/ 4581750 h 5148583"/>
              <a:gd name="connsiteX4" fmla="*/ 4550972 w 9144000"/>
              <a:gd name="connsiteY4" fmla="*/ 1188776 h 5148583"/>
              <a:gd name="connsiteX5" fmla="*/ 6041989 w 9144000"/>
              <a:gd name="connsiteY5" fmla="*/ 1194506 h 5148583"/>
              <a:gd name="connsiteX6" fmla="*/ 6061538 w 9144000"/>
              <a:gd name="connsiteY6" fmla="*/ 586830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44449 w 9144000"/>
              <a:gd name="connsiteY3" fmla="*/ 4581750 h 5148583"/>
              <a:gd name="connsiteX4" fmla="*/ 4550972 w 9144000"/>
              <a:gd name="connsiteY4" fmla="*/ 1188776 h 5148583"/>
              <a:gd name="connsiteX5" fmla="*/ 6041989 w 9144000"/>
              <a:gd name="connsiteY5" fmla="*/ 1194506 h 5148583"/>
              <a:gd name="connsiteX6" fmla="*/ 6045298 w 9144000"/>
              <a:gd name="connsiteY6" fmla="*/ 586830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44449 w 9144000"/>
              <a:gd name="connsiteY3" fmla="*/ 4581750 h 5148583"/>
              <a:gd name="connsiteX4" fmla="*/ 4550972 w 9144000"/>
              <a:gd name="connsiteY4" fmla="*/ 1188776 h 5148583"/>
              <a:gd name="connsiteX5" fmla="*/ 6041989 w 9144000"/>
              <a:gd name="connsiteY5" fmla="*/ 1194506 h 5148583"/>
              <a:gd name="connsiteX6" fmla="*/ 6045298 w 9144000"/>
              <a:gd name="connsiteY6" fmla="*/ 586830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44449 w 9144000"/>
              <a:gd name="connsiteY3" fmla="*/ 4581750 h 5148583"/>
              <a:gd name="connsiteX4" fmla="*/ 4550972 w 9144000"/>
              <a:gd name="connsiteY4" fmla="*/ 1188776 h 5148583"/>
              <a:gd name="connsiteX5" fmla="*/ 6041989 w 9144000"/>
              <a:gd name="connsiteY5" fmla="*/ 1194506 h 5148583"/>
              <a:gd name="connsiteX6" fmla="*/ 6038802 w 9144000"/>
              <a:gd name="connsiteY6" fmla="*/ 580334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44449 w 9144000"/>
              <a:gd name="connsiteY3" fmla="*/ 4581750 h 5148583"/>
              <a:gd name="connsiteX4" fmla="*/ 4550972 w 9144000"/>
              <a:gd name="connsiteY4" fmla="*/ 1188776 h 5148583"/>
              <a:gd name="connsiteX5" fmla="*/ 6041989 w 9144000"/>
              <a:gd name="connsiteY5" fmla="*/ 1194506 h 5148583"/>
              <a:gd name="connsiteX6" fmla="*/ 6038802 w 9144000"/>
              <a:gd name="connsiteY6" fmla="*/ 577086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44449 w 9144000"/>
              <a:gd name="connsiteY3" fmla="*/ 4581750 h 5148583"/>
              <a:gd name="connsiteX4" fmla="*/ 4550972 w 9144000"/>
              <a:gd name="connsiteY4" fmla="*/ 1188776 h 5148583"/>
              <a:gd name="connsiteX5" fmla="*/ 6041989 w 9144000"/>
              <a:gd name="connsiteY5" fmla="*/ 1194506 h 5148583"/>
              <a:gd name="connsiteX6" fmla="*/ 6038802 w 9144000"/>
              <a:gd name="connsiteY6" fmla="*/ 577086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44449 w 9144000"/>
              <a:gd name="connsiteY3" fmla="*/ 4581750 h 5148583"/>
              <a:gd name="connsiteX4" fmla="*/ 4550972 w 9144000"/>
              <a:gd name="connsiteY4" fmla="*/ 1188776 h 5148583"/>
              <a:gd name="connsiteX5" fmla="*/ 6041989 w 9144000"/>
              <a:gd name="connsiteY5" fmla="*/ 1194506 h 5148583"/>
              <a:gd name="connsiteX6" fmla="*/ 6038802 w 9144000"/>
              <a:gd name="connsiteY6" fmla="*/ 577086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44449 w 9144000"/>
              <a:gd name="connsiteY3" fmla="*/ 4581750 h 5148583"/>
              <a:gd name="connsiteX4" fmla="*/ 4550972 w 9144000"/>
              <a:gd name="connsiteY4" fmla="*/ 1188776 h 5148583"/>
              <a:gd name="connsiteX5" fmla="*/ 6041989 w 9144000"/>
              <a:gd name="connsiteY5" fmla="*/ 1194506 h 5148583"/>
              <a:gd name="connsiteX6" fmla="*/ 6038802 w 9144000"/>
              <a:gd name="connsiteY6" fmla="*/ 577086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44449 w 9144000"/>
              <a:gd name="connsiteY3" fmla="*/ 4581750 h 5148583"/>
              <a:gd name="connsiteX4" fmla="*/ 4550972 w 9144000"/>
              <a:gd name="connsiteY4" fmla="*/ 1188776 h 5148583"/>
              <a:gd name="connsiteX5" fmla="*/ 6041989 w 9144000"/>
              <a:gd name="connsiteY5" fmla="*/ 1194506 h 5148583"/>
              <a:gd name="connsiteX6" fmla="*/ 6038802 w 9144000"/>
              <a:gd name="connsiteY6" fmla="*/ 577086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44449 w 9144000"/>
              <a:gd name="connsiteY3" fmla="*/ 4581750 h 5148583"/>
              <a:gd name="connsiteX4" fmla="*/ 4550972 w 9144000"/>
              <a:gd name="connsiteY4" fmla="*/ 1188776 h 5148583"/>
              <a:gd name="connsiteX5" fmla="*/ 6041989 w 9144000"/>
              <a:gd name="connsiteY5" fmla="*/ 1194506 h 5148583"/>
              <a:gd name="connsiteX6" fmla="*/ 6038802 w 9144000"/>
              <a:gd name="connsiteY6" fmla="*/ 577086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44449 w 9144000"/>
              <a:gd name="connsiteY3" fmla="*/ 4581750 h 5148583"/>
              <a:gd name="connsiteX4" fmla="*/ 4547647 w 9144000"/>
              <a:gd name="connsiteY4" fmla="*/ 1198750 h 5148583"/>
              <a:gd name="connsiteX5" fmla="*/ 6041989 w 9144000"/>
              <a:gd name="connsiteY5" fmla="*/ 1194506 h 5148583"/>
              <a:gd name="connsiteX6" fmla="*/ 6038802 w 9144000"/>
              <a:gd name="connsiteY6" fmla="*/ 577086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44449 w 9144000"/>
              <a:gd name="connsiteY3" fmla="*/ 4595049 h 5148583"/>
              <a:gd name="connsiteX4" fmla="*/ 4547647 w 9144000"/>
              <a:gd name="connsiteY4" fmla="*/ 1198750 h 5148583"/>
              <a:gd name="connsiteX5" fmla="*/ 6041989 w 9144000"/>
              <a:gd name="connsiteY5" fmla="*/ 1194506 h 5148583"/>
              <a:gd name="connsiteX6" fmla="*/ 6038802 w 9144000"/>
              <a:gd name="connsiteY6" fmla="*/ 577086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44449 w 9144000"/>
              <a:gd name="connsiteY3" fmla="*/ 4588400 h 5148583"/>
              <a:gd name="connsiteX4" fmla="*/ 4547647 w 9144000"/>
              <a:gd name="connsiteY4" fmla="*/ 1198750 h 5148583"/>
              <a:gd name="connsiteX5" fmla="*/ 6041989 w 9144000"/>
              <a:gd name="connsiteY5" fmla="*/ 1194506 h 5148583"/>
              <a:gd name="connsiteX6" fmla="*/ 6038802 w 9144000"/>
              <a:gd name="connsiteY6" fmla="*/ 577086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44449 w 9144000"/>
              <a:gd name="connsiteY3" fmla="*/ 4595049 h 5148583"/>
              <a:gd name="connsiteX4" fmla="*/ 4547647 w 9144000"/>
              <a:gd name="connsiteY4" fmla="*/ 1198750 h 5148583"/>
              <a:gd name="connsiteX5" fmla="*/ 6041989 w 9144000"/>
              <a:gd name="connsiteY5" fmla="*/ 1194506 h 5148583"/>
              <a:gd name="connsiteX6" fmla="*/ 6038802 w 9144000"/>
              <a:gd name="connsiteY6" fmla="*/ 577086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57748 w 9144000"/>
              <a:gd name="connsiteY3" fmla="*/ 4585075 h 5148583"/>
              <a:gd name="connsiteX4" fmla="*/ 4547647 w 9144000"/>
              <a:gd name="connsiteY4" fmla="*/ 1198750 h 5148583"/>
              <a:gd name="connsiteX5" fmla="*/ 6041989 w 9144000"/>
              <a:gd name="connsiteY5" fmla="*/ 1194506 h 5148583"/>
              <a:gd name="connsiteX6" fmla="*/ 6038802 w 9144000"/>
              <a:gd name="connsiteY6" fmla="*/ 577086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  <a:gd name="connsiteX0" fmla="*/ 5623005 w 9144000"/>
              <a:gd name="connsiteY0" fmla="*/ 576645 h 5148583"/>
              <a:gd name="connsiteX1" fmla="*/ 519845 w 9144000"/>
              <a:gd name="connsiteY1" fmla="*/ 576333 h 5148583"/>
              <a:gd name="connsiteX2" fmla="*/ 519846 w 9144000"/>
              <a:gd name="connsiteY2" fmla="*/ 4594537 h 5148583"/>
              <a:gd name="connsiteX3" fmla="*/ 4554423 w 9144000"/>
              <a:gd name="connsiteY3" fmla="*/ 4595049 h 5148583"/>
              <a:gd name="connsiteX4" fmla="*/ 4547647 w 9144000"/>
              <a:gd name="connsiteY4" fmla="*/ 1198750 h 5148583"/>
              <a:gd name="connsiteX5" fmla="*/ 6041989 w 9144000"/>
              <a:gd name="connsiteY5" fmla="*/ 1194506 h 5148583"/>
              <a:gd name="connsiteX6" fmla="*/ 6038802 w 9144000"/>
              <a:gd name="connsiteY6" fmla="*/ 577086 h 5148583"/>
              <a:gd name="connsiteX7" fmla="*/ 5623005 w 9144000"/>
              <a:gd name="connsiteY7" fmla="*/ 576645 h 5148583"/>
              <a:gd name="connsiteX8" fmla="*/ 6800143 w 9144000"/>
              <a:gd name="connsiteY8" fmla="*/ 5083 h 5148583"/>
              <a:gd name="connsiteX9" fmla="*/ 9142855 w 9144000"/>
              <a:gd name="connsiteY9" fmla="*/ 10497 h 5148583"/>
              <a:gd name="connsiteX10" fmla="*/ 9144000 w 9144000"/>
              <a:gd name="connsiteY10" fmla="*/ 1577401 h 5148583"/>
              <a:gd name="connsiteX11" fmla="*/ 9142855 w 9144000"/>
              <a:gd name="connsiteY11" fmla="*/ 5148583 h 5148583"/>
              <a:gd name="connsiteX12" fmla="*/ 0 w 9144000"/>
              <a:gd name="connsiteY12" fmla="*/ 5148583 h 5148583"/>
              <a:gd name="connsiteX13" fmla="*/ 0 w 9144000"/>
              <a:gd name="connsiteY13" fmla="*/ 0 h 5148583"/>
              <a:gd name="connsiteX14" fmla="*/ 6800143 w 9144000"/>
              <a:gd name="connsiteY14" fmla="*/ 5083 h 5148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144000" h="5148583">
                <a:moveTo>
                  <a:pt x="5623005" y="576645"/>
                </a:moveTo>
                <a:lnTo>
                  <a:pt x="519845" y="576333"/>
                </a:lnTo>
                <a:cubicBezTo>
                  <a:pt x="523344" y="1919233"/>
                  <a:pt x="516347" y="3251637"/>
                  <a:pt x="519846" y="4594537"/>
                </a:cubicBezTo>
                <a:lnTo>
                  <a:pt x="4554423" y="4595049"/>
                </a:lnTo>
                <a:cubicBezTo>
                  <a:pt x="4556346" y="4004485"/>
                  <a:pt x="4544385" y="2895237"/>
                  <a:pt x="4547647" y="1198750"/>
                </a:cubicBezTo>
                <a:lnTo>
                  <a:pt x="6041989" y="1194506"/>
                </a:lnTo>
                <a:cubicBezTo>
                  <a:pt x="6040395" y="885796"/>
                  <a:pt x="6037147" y="880924"/>
                  <a:pt x="6038802" y="577086"/>
                </a:cubicBezTo>
                <a:lnTo>
                  <a:pt x="5623005" y="576645"/>
                </a:lnTo>
                <a:close/>
                <a:moveTo>
                  <a:pt x="6800143" y="5083"/>
                </a:moveTo>
                <a:cubicBezTo>
                  <a:pt x="6825388" y="3389"/>
                  <a:pt x="8361951" y="1694"/>
                  <a:pt x="9142855" y="10497"/>
                </a:cubicBezTo>
                <a:cubicBezTo>
                  <a:pt x="9143236" y="525799"/>
                  <a:pt x="9143620" y="1062098"/>
                  <a:pt x="9144000" y="1577401"/>
                </a:cubicBezTo>
                <a:cubicBezTo>
                  <a:pt x="9143620" y="2767796"/>
                  <a:pt x="9143236" y="3958188"/>
                  <a:pt x="9142855" y="5148583"/>
                </a:cubicBezTo>
                <a:lnTo>
                  <a:pt x="0" y="5148583"/>
                </a:lnTo>
                <a:lnTo>
                  <a:pt x="0" y="0"/>
                </a:lnTo>
                <a:lnTo>
                  <a:pt x="6800143" y="508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tIns="93600" rIns="144000">
            <a:normAutofit/>
          </a:bodyPr>
          <a:lstStyle>
            <a:lvl1pPr marL="0" marR="0" indent="0" algn="r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None/>
              <a:tabLst/>
              <a:defRPr sz="1200" i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nb-NO" noProof="1"/>
              <a:t>Klikk på ikonet midt i bildeboksen for å sette inn bilde. </a:t>
            </a:r>
            <a:br>
              <a:rPr lang="nb-NO" noProof="1"/>
            </a:br>
            <a:r>
              <a:rPr lang="nb-NO" noProof="1"/>
              <a:t>Kutt, skaler og plasser bildet ved hjelp av knappene </a:t>
            </a:r>
            <a:br>
              <a:rPr lang="nb-NO" noProof="1"/>
            </a:br>
            <a:r>
              <a:rPr lang="nb-NO" noProof="1"/>
              <a:t>som dukker opp under bildeboksen.</a:t>
            </a:r>
          </a:p>
          <a:p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-21013" y="-274502"/>
            <a:ext cx="41485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900" b="1" i="0" u="none" strike="noStrike" kern="0" cap="none" spc="0" normalizeH="0" baseline="0" noProof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Forsideslideslide</a:t>
            </a:r>
            <a:endParaRPr kumimoji="0" lang="nb-NO" sz="900" b="0" i="1" u="none" strike="noStrike" kern="0" cap="none" spc="0" normalizeH="0" baseline="0" noProof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670462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-spalt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754356" y="1898650"/>
            <a:ext cx="3861624" cy="2695972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7B889351-0011-4B29-AF1C-E6CB46EF90CD}" type="datetime1">
              <a:rPr lang="nb-NO" smtClean="0"/>
              <a:t>10.04.2024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12766" y="794519"/>
            <a:ext cx="8113713" cy="446276"/>
          </a:xfrm>
          <a:prstGeom prst="rect">
            <a:avLst/>
          </a:prstGeom>
        </p:spPr>
        <p:txBody>
          <a:bodyPr vert="horz" lIns="0" tIns="0" rIns="91440" bIns="45720" rtlCol="0" anchor="t">
            <a:spAutoFit/>
          </a:bodyPr>
          <a:lstStyle>
            <a:lvl1pPr>
              <a:defRPr baseline="0">
                <a:latin typeface="+mn-lt"/>
              </a:defRPr>
            </a:lvl1pPr>
          </a:lstStyle>
          <a:p>
            <a:r>
              <a:rPr lang="nb-NO"/>
              <a:t>Tittel i versaler maks to linjer</a:t>
            </a:r>
            <a:endParaRPr lang="en-US"/>
          </a:p>
        </p:txBody>
      </p:sp>
      <p:sp>
        <p:nvSpPr>
          <p:cNvPr id="14" name="Text Placeholder 2"/>
          <p:cNvSpPr>
            <a:spLocks noGrp="1"/>
          </p:cNvSpPr>
          <p:nvPr>
            <p:ph idx="1" hasCustomPrompt="1"/>
          </p:nvPr>
        </p:nvSpPr>
        <p:spPr>
          <a:xfrm>
            <a:off x="512765" y="1898650"/>
            <a:ext cx="3874259" cy="2695972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-21013" y="-274502"/>
            <a:ext cx="41485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900" b="1" i="0" u="none" strike="noStrike" kern="0" cap="none" spc="0" normalizeH="0" baseline="0" noProof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2-spalte layout</a:t>
            </a:r>
            <a:endParaRPr kumimoji="0" lang="nb-NO" sz="900" b="0" i="1" u="none" strike="noStrike" kern="0" cap="none" spc="0" normalizeH="0" baseline="0" noProof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3055551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og valgt e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tatsbygg_logo_hvit_ramme2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" y="177924"/>
            <a:ext cx="1739900" cy="635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5146676" y="0"/>
            <a:ext cx="3997325" cy="51435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noFill/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2765" y="1898650"/>
            <a:ext cx="4164737" cy="269597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5631934" y="794521"/>
            <a:ext cx="2994545" cy="380010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200" i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/>
              <a:t>Klikk på ikonene i midten for å velge </a:t>
            </a:r>
            <a:br>
              <a:rPr lang="nb-NO"/>
            </a:br>
            <a:r>
              <a:rPr lang="nb-NO"/>
              <a:t>ønsket element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D55084E4-0CB0-4AB8-B5E2-EA33442FD9BB}" type="datetime1">
              <a:rPr lang="nb-NO" smtClean="0"/>
              <a:t>10.04.2024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13292" y="733514"/>
            <a:ext cx="4164208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12765" y="794518"/>
            <a:ext cx="4164737" cy="846386"/>
          </a:xfrm>
          <a:prstGeom prst="rect">
            <a:avLst/>
          </a:prstGeom>
        </p:spPr>
        <p:txBody>
          <a:bodyPr vert="horz" wrap="square" lIns="0" tIns="0" rIns="91440" bIns="45720" rtlCol="0" anchor="t">
            <a:spAutoFit/>
          </a:bodyPr>
          <a:lstStyle>
            <a:lvl1pPr>
              <a:defRPr baseline="0">
                <a:latin typeface="+mn-lt"/>
              </a:defRPr>
            </a:lvl1pPr>
          </a:lstStyle>
          <a:p>
            <a:r>
              <a:rPr lang="nb-NO"/>
              <a:t>Tittel i versaler maks to linjer</a:t>
            </a:r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-21013" y="-274502"/>
            <a:ext cx="41485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900" b="1" i="0" u="none" strike="noStrike" kern="0" cap="none" spc="0" normalizeH="0" baseline="0" noProof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Tekat og valgt element</a:t>
            </a:r>
            <a:endParaRPr kumimoji="0" lang="nb-NO" sz="900" b="0" i="1" u="none" strike="noStrike" kern="0" cap="none" spc="0" normalizeH="0" baseline="0" noProof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4258253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og ikone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tatsbygg_logo_hvit_ramme2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" y="177924"/>
            <a:ext cx="1739900" cy="635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5146676" y="0"/>
            <a:ext cx="3997325" cy="51435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noFill/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2765" y="1898650"/>
            <a:ext cx="4164737" cy="269597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607975BF-49C1-4F00-961B-1215A4C7712D}" type="datetime1">
              <a:rPr lang="nb-NO" smtClean="0"/>
              <a:t>10.04.2024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13292" y="733514"/>
            <a:ext cx="4164208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12765" y="794518"/>
            <a:ext cx="4164737" cy="846386"/>
          </a:xfrm>
          <a:prstGeom prst="rect">
            <a:avLst/>
          </a:prstGeom>
        </p:spPr>
        <p:txBody>
          <a:bodyPr vert="horz" wrap="square" lIns="0" tIns="0" rIns="91440" bIns="45720" rtlCol="0" anchor="t">
            <a:spAutoFit/>
          </a:bodyPr>
          <a:lstStyle>
            <a:lvl1pPr>
              <a:defRPr baseline="0">
                <a:latin typeface="+mn-lt"/>
              </a:defRPr>
            </a:lvl1pPr>
          </a:lstStyle>
          <a:p>
            <a:r>
              <a:rPr lang="nb-NO"/>
              <a:t>Tittel i versaler maks to linjer</a:t>
            </a:r>
            <a:endParaRPr lang="en-US"/>
          </a:p>
        </p:txBody>
      </p:sp>
      <p:pic>
        <p:nvPicPr>
          <p:cNvPr id="15" name="Picture 14" descr="Statsbygg_5_ikoner_staaende_sor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4974" y="794516"/>
            <a:ext cx="700735" cy="3836222"/>
          </a:xfrm>
          <a:prstGeom prst="rect">
            <a:avLst/>
          </a:prstGeom>
        </p:spPr>
      </p:pic>
      <p:sp>
        <p:nvSpPr>
          <p:cNvPr id="18" name="TextBox 17"/>
          <p:cNvSpPr txBox="1"/>
          <p:nvPr userDrawn="1"/>
        </p:nvSpPr>
        <p:spPr>
          <a:xfrm>
            <a:off x="-1223817" y="908245"/>
            <a:ext cx="11160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900" baseline="0" noProof="1"/>
              <a:t>Ønskes annen bakgrunnsfarge enn grå under ikonene, v</a:t>
            </a:r>
            <a:r>
              <a:rPr lang="nb-NO" sz="900" noProof="1"/>
              <a:t>elges</a:t>
            </a:r>
            <a:r>
              <a:rPr lang="nb-NO" sz="900" baseline="0" noProof="1"/>
              <a:t> dette</a:t>
            </a:r>
            <a:r>
              <a:rPr lang="nb-NO" sz="900" noProof="1"/>
              <a:t> ved hjelp av funksjonen</a:t>
            </a:r>
            <a:r>
              <a:rPr lang="nb-NO" sz="900" baseline="0" noProof="1"/>
              <a:t> </a:t>
            </a:r>
            <a:r>
              <a:rPr lang="nb-NO" sz="900" i="1" baseline="0" noProof="1">
                <a:latin typeface="+mj-lt"/>
              </a:rPr>
              <a:t>format background</a:t>
            </a:r>
            <a:r>
              <a:rPr lang="nb-NO" sz="900" baseline="0" noProof="1"/>
              <a:t>.</a:t>
            </a:r>
            <a:endParaRPr lang="nb-NO" sz="900" noProof="1"/>
          </a:p>
          <a:p>
            <a:endParaRPr lang="nb-NO" sz="900" noProof="1"/>
          </a:p>
          <a:p>
            <a:r>
              <a:rPr lang="nb-NO" sz="900" noProof="1"/>
              <a:t>For å komme inn til denne funksjonen høyre klikker/ctr</a:t>
            </a:r>
            <a:r>
              <a:rPr lang="nb-NO" sz="900" baseline="0" noProof="1"/>
              <a:t> klikker man på bakgrunnen, velger så </a:t>
            </a:r>
            <a:r>
              <a:rPr lang="nb-NO" sz="900" i="1" baseline="0" noProof="1">
                <a:latin typeface="+mj-lt"/>
              </a:rPr>
              <a:t>format background </a:t>
            </a:r>
            <a:r>
              <a:rPr lang="nb-NO" sz="900" baseline="0" noProof="1"/>
              <a:t>fra menyen, videre velger man </a:t>
            </a:r>
            <a:r>
              <a:rPr lang="nb-NO" sz="900" i="1" baseline="0" noProof="1">
                <a:latin typeface="+mj-lt"/>
              </a:rPr>
              <a:t>fill –solid – color. </a:t>
            </a:r>
            <a:r>
              <a:rPr lang="nb-NO" sz="900" i="0" baseline="0" noProof="1">
                <a:latin typeface="+mn-lt"/>
              </a:rPr>
              <a:t>Der velger man ønsket farge fra Statsbygg sin fargepallett (øverste raden med farger).</a:t>
            </a:r>
            <a:endParaRPr lang="nb-NO" sz="900" i="0" noProof="1">
              <a:latin typeface="+mn-lt"/>
            </a:endParaRPr>
          </a:p>
          <a:p>
            <a:endParaRPr lang="en-US" sz="90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-21013" y="-274502"/>
            <a:ext cx="41485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900" b="1" i="0" u="none" strike="noStrike" kern="0" cap="none" spc="0" normalizeH="0" baseline="0" noProof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1-spalte ikonelement</a:t>
            </a:r>
            <a:endParaRPr kumimoji="0" lang="nb-NO" sz="900" b="0" i="1" u="none" strike="noStrike" kern="0" cap="none" spc="0" normalizeH="0" baseline="0" noProof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9855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tatsbygg_logo_hvit_ramme2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" y="177924"/>
            <a:ext cx="1739900" cy="635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5146676" y="0"/>
            <a:ext cx="3997325" cy="5143500"/>
          </a:xfrm>
          <a:solidFill>
            <a:schemeClr val="bg2"/>
          </a:solidFill>
        </p:spPr>
        <p:txBody>
          <a:bodyPr lIns="180000" tIns="702000" rIns="180000" anchor="t">
            <a:normAutofit/>
          </a:bodyPr>
          <a:lstStyle>
            <a:lvl1pPr marL="0" indent="0" algn="ctr">
              <a:buNone/>
              <a:defRPr sz="1200" i="1">
                <a:solidFill>
                  <a:srgbClr val="A4A4A4"/>
                </a:solidFill>
              </a:defRPr>
            </a:lvl1pPr>
          </a:lstStyle>
          <a:p>
            <a:r>
              <a:rPr lang="nb-NO" noProof="1"/>
              <a:t>Klikk på ikonet midt i bildeboksen for å sette inn bilde. Kutt, skaler og plasser bildet ved hjelp av knappene som dukker opp under bildeboksen.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D89791F0-9DEC-435E-B625-A955BD328F0F}" type="datetime1">
              <a:rPr lang="nb-NO" smtClean="0"/>
              <a:t>10.04.2024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13292" y="733514"/>
            <a:ext cx="4164208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12765" y="794519"/>
            <a:ext cx="4167188" cy="846386"/>
          </a:xfrm>
          <a:prstGeom prst="rect">
            <a:avLst/>
          </a:prstGeom>
        </p:spPr>
        <p:txBody>
          <a:bodyPr vert="horz" lIns="0" tIns="0" rIns="91440" bIns="45720" rtlCol="0" anchor="t">
            <a:sp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nb-NO">
                <a:latin typeface="+mn-lt"/>
              </a:rPr>
              <a:t>Tittel i versaler maks to linjer</a:t>
            </a:r>
            <a:endParaRPr lang="en-US">
              <a:latin typeface="+mn-lt"/>
            </a:endParaRPr>
          </a:p>
        </p:txBody>
      </p:sp>
      <p:sp>
        <p:nvSpPr>
          <p:cNvPr id="17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2765" y="1898650"/>
            <a:ext cx="4164737" cy="269597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-21013" y="-274502"/>
            <a:ext cx="41485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900" b="1" i="0" u="none" strike="noStrike" kern="0" cap="none" spc="0" normalizeH="0" baseline="0" noProof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Tekst og bilde</a:t>
            </a:r>
            <a:endParaRPr kumimoji="0" lang="nb-NO" sz="900" b="0" i="1" u="none" strike="noStrike" kern="0" cap="none" spc="0" normalizeH="0" baseline="0" noProof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5085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og valgt element, li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tatsbygg_logo_hvit_ramme2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" y="177924"/>
            <a:ext cx="1739900" cy="635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6278400" y="0"/>
            <a:ext cx="2865600" cy="51435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noFill/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2765" y="1898650"/>
            <a:ext cx="5507039" cy="269597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553201" y="794521"/>
            <a:ext cx="2073275" cy="380010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200" i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/>
              <a:t>Klikk på ikonene i midten for å velge </a:t>
            </a:r>
            <a:br>
              <a:rPr lang="nb-NO"/>
            </a:br>
            <a:r>
              <a:rPr lang="nb-NO"/>
              <a:t>ønsket element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1343C171-ED6E-4D66-AA56-B2588C8A00D1}" type="datetime1">
              <a:rPr lang="nb-NO" smtClean="0"/>
              <a:t>10.04.2024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13295" y="733514"/>
            <a:ext cx="5506508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12765" y="794515"/>
            <a:ext cx="5507039" cy="446276"/>
          </a:xfrm>
          <a:prstGeom prst="rect">
            <a:avLst/>
          </a:prstGeom>
        </p:spPr>
        <p:txBody>
          <a:bodyPr vert="horz" wrap="square" lIns="0" tIns="0" rIns="91440" bIns="45720" rtlCol="0" anchor="t">
            <a:spAutoFit/>
          </a:bodyPr>
          <a:lstStyle>
            <a:lvl1pPr>
              <a:defRPr baseline="0">
                <a:latin typeface="+mn-lt"/>
              </a:defRPr>
            </a:lvl1pPr>
          </a:lstStyle>
          <a:p>
            <a:r>
              <a:rPr lang="nb-NO"/>
              <a:t>Tittel i versaler maks to linjer</a:t>
            </a:r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-21013" y="-274502"/>
            <a:ext cx="41485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1" i="0" err="1">
                <a:solidFill>
                  <a:srgbClr val="000000"/>
                </a:solidFill>
                <a:latin typeface="+mn-lt"/>
                <a:ea typeface="Lucida Grande"/>
                <a:cs typeface="Lucida Grande"/>
              </a:rPr>
              <a:t>Tekst</a:t>
            </a:r>
            <a:r>
              <a:rPr lang="en-GB" sz="900" b="1" i="0">
                <a:solidFill>
                  <a:srgbClr val="000000"/>
                </a:solidFill>
                <a:latin typeface="+mn-lt"/>
                <a:ea typeface="Lucida Grande"/>
                <a:cs typeface="Lucida Grande"/>
              </a:rPr>
              <a:t> </a:t>
            </a:r>
            <a:r>
              <a:rPr lang="en-GB" sz="900" b="1" i="0" err="1">
                <a:solidFill>
                  <a:srgbClr val="000000"/>
                </a:solidFill>
                <a:latin typeface="+mn-lt"/>
                <a:ea typeface="Lucida Grande"/>
                <a:cs typeface="Lucida Grande"/>
              </a:rPr>
              <a:t>og</a:t>
            </a:r>
            <a:r>
              <a:rPr lang="en-GB" sz="900" b="1" i="0">
                <a:solidFill>
                  <a:srgbClr val="000000"/>
                </a:solidFill>
                <a:latin typeface="+mn-lt"/>
                <a:ea typeface="Lucida Grande"/>
                <a:cs typeface="Lucida Grande"/>
              </a:rPr>
              <a:t> </a:t>
            </a:r>
            <a:r>
              <a:rPr lang="en-GB" sz="900" b="1" i="0" err="1">
                <a:solidFill>
                  <a:srgbClr val="000000"/>
                </a:solidFill>
                <a:latin typeface="+mn-lt"/>
                <a:ea typeface="Lucida Grande"/>
                <a:cs typeface="Lucida Grande"/>
              </a:rPr>
              <a:t>valgt</a:t>
            </a:r>
            <a:r>
              <a:rPr lang="en-GB" sz="900" b="1" i="0">
                <a:solidFill>
                  <a:srgbClr val="000000"/>
                </a:solidFill>
                <a:latin typeface="+mn-lt"/>
                <a:ea typeface="Lucida Grande"/>
                <a:cs typeface="Lucida Grande"/>
              </a:rPr>
              <a:t> element, </a:t>
            </a:r>
            <a:r>
              <a:rPr lang="en-GB" sz="900" b="1" i="0" err="1">
                <a:solidFill>
                  <a:srgbClr val="000000"/>
                </a:solidFill>
                <a:latin typeface="+mn-lt"/>
                <a:ea typeface="Lucida Grande"/>
                <a:cs typeface="Lucida Grande"/>
              </a:rPr>
              <a:t>liten</a:t>
            </a:r>
            <a:endParaRPr kumimoji="0" lang="nb-NO" sz="900" b="1" i="1" u="none" strike="noStrike" kern="0" cap="none" spc="0" normalizeH="0" baseline="0" noProof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59552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og bilde, li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tatsbygg_logo_hvit_ramme2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" y="177924"/>
            <a:ext cx="1739900" cy="635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280151" y="0"/>
            <a:ext cx="2865600" cy="5143500"/>
          </a:xfrm>
          <a:solidFill>
            <a:schemeClr val="bg2"/>
          </a:solidFill>
        </p:spPr>
        <p:txBody>
          <a:bodyPr lIns="180000" tIns="702000" rIns="180000" anchor="t">
            <a:normAutofit/>
          </a:bodyPr>
          <a:lstStyle>
            <a:lvl1pPr marL="0" indent="0" algn="ctr">
              <a:buNone/>
              <a:defRPr sz="1200" i="1">
                <a:solidFill>
                  <a:srgbClr val="A4A4A4"/>
                </a:solidFill>
              </a:defRPr>
            </a:lvl1pPr>
          </a:lstStyle>
          <a:p>
            <a:r>
              <a:rPr lang="nb-NO" noProof="1"/>
              <a:t>Klikk på ikonet midt i bildeboksen for å sette inn bilde. Kutt, skaler og plasser bildet ved hjelp av knappene som dukker opp under bildeboksen.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CB9C1003-3645-41B6-86DD-44ADDEF119FB}" type="datetime1">
              <a:rPr lang="nb-NO" smtClean="0"/>
              <a:t>10.04.2024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13295" y="733514"/>
            <a:ext cx="5506508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12764" y="794519"/>
            <a:ext cx="5507037" cy="446276"/>
          </a:xfrm>
          <a:prstGeom prst="rect">
            <a:avLst/>
          </a:prstGeom>
        </p:spPr>
        <p:txBody>
          <a:bodyPr vert="horz" wrap="square" lIns="0" tIns="0" rIns="91440" bIns="45720" rtlCol="0" anchor="t">
            <a:sp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nb-NO">
                <a:latin typeface="+mn-lt"/>
              </a:rPr>
              <a:t>Tittel i versaler maks to linjer</a:t>
            </a:r>
            <a:endParaRPr lang="en-US">
              <a:latin typeface="+mn-lt"/>
            </a:endParaRPr>
          </a:p>
        </p:txBody>
      </p:sp>
      <p:sp>
        <p:nvSpPr>
          <p:cNvPr id="17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2765" y="1898650"/>
            <a:ext cx="5507039" cy="269597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-21013" y="-274502"/>
            <a:ext cx="41485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1" i="0" err="1">
                <a:solidFill>
                  <a:srgbClr val="000000"/>
                </a:solidFill>
                <a:latin typeface="+mn-lt"/>
                <a:ea typeface="Lucida Grande"/>
                <a:cs typeface="Lucida Grande"/>
              </a:rPr>
              <a:t>Tekst</a:t>
            </a:r>
            <a:r>
              <a:rPr lang="en-GB" sz="900" b="1" i="0">
                <a:solidFill>
                  <a:srgbClr val="000000"/>
                </a:solidFill>
                <a:latin typeface="+mn-lt"/>
                <a:ea typeface="Lucida Grande"/>
                <a:cs typeface="Lucida Grande"/>
              </a:rPr>
              <a:t> </a:t>
            </a:r>
            <a:r>
              <a:rPr lang="en-GB" sz="900" b="1" i="0" err="1">
                <a:solidFill>
                  <a:srgbClr val="000000"/>
                </a:solidFill>
                <a:latin typeface="+mn-lt"/>
                <a:ea typeface="Lucida Grande"/>
                <a:cs typeface="Lucida Grande"/>
              </a:rPr>
              <a:t>og</a:t>
            </a:r>
            <a:r>
              <a:rPr lang="en-GB" sz="900" b="1" i="0">
                <a:solidFill>
                  <a:srgbClr val="000000"/>
                </a:solidFill>
                <a:latin typeface="+mn-lt"/>
                <a:ea typeface="Lucida Grande"/>
                <a:cs typeface="Lucida Grande"/>
              </a:rPr>
              <a:t> </a:t>
            </a:r>
            <a:r>
              <a:rPr lang="en-GB" sz="900" b="1" i="0" err="1">
                <a:solidFill>
                  <a:srgbClr val="000000"/>
                </a:solidFill>
                <a:latin typeface="+mn-lt"/>
                <a:ea typeface="Lucida Grande"/>
                <a:cs typeface="Lucida Grande"/>
              </a:rPr>
              <a:t>bilde</a:t>
            </a:r>
            <a:r>
              <a:rPr lang="en-GB" sz="900" b="1" i="0">
                <a:solidFill>
                  <a:srgbClr val="000000"/>
                </a:solidFill>
                <a:latin typeface="+mn-lt"/>
                <a:ea typeface="Lucida Grande"/>
                <a:cs typeface="Lucida Grande"/>
              </a:rPr>
              <a:t>, </a:t>
            </a:r>
            <a:r>
              <a:rPr lang="en-GB" sz="900" b="1" i="0" err="1">
                <a:solidFill>
                  <a:srgbClr val="000000"/>
                </a:solidFill>
                <a:latin typeface="+mn-lt"/>
                <a:ea typeface="Lucida Grande"/>
                <a:cs typeface="Lucida Grande"/>
              </a:rPr>
              <a:t>liten</a:t>
            </a:r>
            <a:endParaRPr kumimoji="0" lang="nb-NO" sz="900" b="1" i="1" u="none" strike="noStrike" kern="0" cap="none" spc="0" normalizeH="0" baseline="0" noProof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96191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og ikonelement_smal versj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5" y="0"/>
            <a:ext cx="7408215" cy="51435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6" name="Picture 15" descr="Statsbygg_logo_hvit_ramme2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" y="177924"/>
            <a:ext cx="1739900" cy="635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2763" y="1898650"/>
            <a:ext cx="6716293" cy="269597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01F76398-6457-4F70-9758-77DE1C73247C}" type="datetime1">
              <a:rPr lang="nb-NO" smtClean="0"/>
              <a:t>10.04.2024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13293" y="733514"/>
            <a:ext cx="6715763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Statsbygg_5_ikoner_staaende_sor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743" y="794516"/>
            <a:ext cx="700735" cy="3836222"/>
          </a:xfrm>
          <a:prstGeom prst="rect">
            <a:avLst/>
          </a:prstGeom>
        </p:spPr>
      </p:pic>
      <p:sp>
        <p:nvSpPr>
          <p:cNvPr id="1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12765" y="794515"/>
            <a:ext cx="6716292" cy="446276"/>
          </a:xfrm>
          <a:prstGeom prst="rect">
            <a:avLst/>
          </a:prstGeom>
        </p:spPr>
        <p:txBody>
          <a:bodyPr vert="horz" wrap="square" lIns="0" tIns="0" rIns="91440" bIns="45720" rtlCol="0" anchor="t">
            <a:spAutoFit/>
          </a:bodyPr>
          <a:lstStyle>
            <a:lvl1pPr>
              <a:defRPr baseline="0">
                <a:latin typeface="+mn-lt"/>
              </a:defRPr>
            </a:lvl1pPr>
          </a:lstStyle>
          <a:p>
            <a:r>
              <a:rPr lang="nb-NO"/>
              <a:t>Tittel i versaler maks to linjer</a:t>
            </a:r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-1223817" y="908245"/>
            <a:ext cx="11160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900" baseline="0" noProof="1"/>
              <a:t>Ønskes annen bakgrunnsfarge enn grå under ikonene, v</a:t>
            </a:r>
            <a:r>
              <a:rPr lang="nb-NO" sz="900" noProof="1"/>
              <a:t>elges</a:t>
            </a:r>
            <a:r>
              <a:rPr lang="nb-NO" sz="900" baseline="0" noProof="1"/>
              <a:t> dette</a:t>
            </a:r>
            <a:r>
              <a:rPr lang="nb-NO" sz="900" noProof="1"/>
              <a:t> ved hjelp av funksjonen</a:t>
            </a:r>
            <a:r>
              <a:rPr lang="nb-NO" sz="900" baseline="0" noProof="1"/>
              <a:t> </a:t>
            </a:r>
            <a:r>
              <a:rPr lang="nb-NO" sz="900" i="1" baseline="0" noProof="1">
                <a:latin typeface="+mj-lt"/>
              </a:rPr>
              <a:t>format background</a:t>
            </a:r>
            <a:r>
              <a:rPr lang="nb-NO" sz="900" baseline="0" noProof="1"/>
              <a:t>.</a:t>
            </a:r>
            <a:endParaRPr lang="nb-NO" sz="900" noProof="1"/>
          </a:p>
          <a:p>
            <a:endParaRPr lang="nb-NO" sz="900" noProof="1"/>
          </a:p>
          <a:p>
            <a:r>
              <a:rPr lang="nb-NO" sz="900" noProof="1"/>
              <a:t>For å komme inn til denne funksjonen høyre klikker/ctr</a:t>
            </a:r>
            <a:r>
              <a:rPr lang="nb-NO" sz="900" baseline="0" noProof="1"/>
              <a:t> klikker man på bakgrunnen, velger så </a:t>
            </a:r>
            <a:r>
              <a:rPr lang="nb-NO" sz="900" i="1" baseline="0" noProof="1">
                <a:latin typeface="+mj-lt"/>
              </a:rPr>
              <a:t>format background </a:t>
            </a:r>
            <a:r>
              <a:rPr lang="nb-NO" sz="900" baseline="0" noProof="1"/>
              <a:t>fra menyen, videre velger man </a:t>
            </a:r>
            <a:r>
              <a:rPr lang="nb-NO" sz="900" i="1" baseline="0" noProof="1">
                <a:latin typeface="+mj-lt"/>
              </a:rPr>
              <a:t>fill –solid – color. </a:t>
            </a:r>
            <a:r>
              <a:rPr lang="nb-NO" sz="900" i="0" baseline="0" noProof="1">
                <a:latin typeface="+mn-lt"/>
              </a:rPr>
              <a:t>Der velger man ønsket farge fra Statsbygg sin fargepallett (øverste raden med farger).</a:t>
            </a:r>
            <a:endParaRPr lang="nb-NO" sz="900" i="0" noProof="1">
              <a:latin typeface="+mn-lt"/>
            </a:endParaRPr>
          </a:p>
          <a:p>
            <a:endParaRPr lang="en-US" sz="90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-21013" y="-274502"/>
            <a:ext cx="41485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1" i="0" err="1">
                <a:solidFill>
                  <a:srgbClr val="000000"/>
                </a:solidFill>
                <a:latin typeface="+mn-lt"/>
                <a:ea typeface="Lucida Grande"/>
                <a:cs typeface="Lucida Grande"/>
              </a:rPr>
              <a:t>Tekst</a:t>
            </a:r>
            <a:r>
              <a:rPr lang="en-GB" sz="900" b="1" i="0">
                <a:solidFill>
                  <a:srgbClr val="000000"/>
                </a:solidFill>
                <a:latin typeface="+mn-lt"/>
                <a:ea typeface="Lucida Grande"/>
                <a:cs typeface="Lucida Grande"/>
              </a:rPr>
              <a:t> </a:t>
            </a:r>
            <a:r>
              <a:rPr lang="en-GB" sz="900" b="1" i="0" err="1">
                <a:solidFill>
                  <a:srgbClr val="000000"/>
                </a:solidFill>
                <a:latin typeface="+mn-lt"/>
                <a:ea typeface="Lucida Grande"/>
                <a:cs typeface="Lucida Grande"/>
              </a:rPr>
              <a:t>og</a:t>
            </a:r>
            <a:r>
              <a:rPr lang="en-GB" sz="900" b="1" i="0">
                <a:solidFill>
                  <a:srgbClr val="000000"/>
                </a:solidFill>
                <a:latin typeface="+mn-lt"/>
                <a:ea typeface="Lucida Grande"/>
                <a:cs typeface="Lucida Grande"/>
              </a:rPr>
              <a:t> </a:t>
            </a:r>
            <a:r>
              <a:rPr lang="en-GB" sz="900" b="1" i="0" err="1">
                <a:solidFill>
                  <a:srgbClr val="000000"/>
                </a:solidFill>
                <a:latin typeface="+mn-lt"/>
                <a:ea typeface="Lucida Grande"/>
                <a:cs typeface="Lucida Grande"/>
              </a:rPr>
              <a:t>ikonelement_smal</a:t>
            </a:r>
            <a:r>
              <a:rPr lang="en-GB" sz="900" b="1" i="0">
                <a:solidFill>
                  <a:srgbClr val="000000"/>
                </a:solidFill>
                <a:latin typeface="+mn-lt"/>
                <a:ea typeface="Lucida Grande"/>
                <a:cs typeface="Lucida Grande"/>
              </a:rPr>
              <a:t> </a:t>
            </a:r>
            <a:r>
              <a:rPr lang="en-GB" sz="900" b="1" i="0" err="1">
                <a:solidFill>
                  <a:srgbClr val="000000"/>
                </a:solidFill>
                <a:latin typeface="+mn-lt"/>
                <a:ea typeface="Lucida Grande"/>
                <a:cs typeface="Lucida Grande"/>
              </a:rPr>
              <a:t>versjon</a:t>
            </a:r>
            <a:endParaRPr kumimoji="0" lang="nb-NO" sz="900" b="1" i="1" u="none" strike="noStrike" kern="0" cap="none" spc="0" normalizeH="0" baseline="0" noProof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816543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tatsbygg_logo_hvit_ramme2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" y="177924"/>
            <a:ext cx="1739900" cy="635000"/>
          </a:xfrm>
          <a:prstGeom prst="rect">
            <a:avLst/>
          </a:prstGeom>
        </p:spPr>
      </p:pic>
      <p:sp>
        <p:nvSpPr>
          <p:cNvPr id="10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9144000" cy="5143500"/>
          </a:xfrm>
          <a:custGeom>
            <a:avLst/>
            <a:gdLst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5143500 h 5143500"/>
              <a:gd name="connsiteX3" fmla="*/ 0 w 9144000"/>
              <a:gd name="connsiteY3" fmla="*/ 5143500 h 5143500"/>
              <a:gd name="connsiteX4" fmla="*/ 0 w 9144000"/>
              <a:gd name="connsiteY4" fmla="*/ 3664438 h 5143500"/>
              <a:gd name="connsiteX5" fmla="*/ 0 w 9144000"/>
              <a:gd name="connsiteY5" fmla="*/ 744502 h 5143500"/>
              <a:gd name="connsiteX6" fmla="*/ 1545328 w 9144000"/>
              <a:gd name="connsiteY6" fmla="*/ 744502 h 5143500"/>
              <a:gd name="connsiteX7" fmla="*/ 1545328 w 9144000"/>
              <a:gd name="connsiteY7" fmla="*/ 253592 h 5143500"/>
              <a:gd name="connsiteX8" fmla="*/ 0 w 9144000"/>
              <a:gd name="connsiteY8" fmla="*/ 253592 h 5143500"/>
              <a:gd name="connsiteX9" fmla="*/ 0 w 9144000"/>
              <a:gd name="connsiteY9" fmla="*/ 0 h 5143500"/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5143500 h 5143500"/>
              <a:gd name="connsiteX3" fmla="*/ 1482622 w 9144000"/>
              <a:gd name="connsiteY3" fmla="*/ 5135807 h 5143500"/>
              <a:gd name="connsiteX4" fmla="*/ 0 w 9144000"/>
              <a:gd name="connsiteY4" fmla="*/ 5143500 h 5143500"/>
              <a:gd name="connsiteX5" fmla="*/ 0 w 9144000"/>
              <a:gd name="connsiteY5" fmla="*/ 3664438 h 5143500"/>
              <a:gd name="connsiteX6" fmla="*/ 0 w 9144000"/>
              <a:gd name="connsiteY6" fmla="*/ 744502 h 5143500"/>
              <a:gd name="connsiteX7" fmla="*/ 1545328 w 9144000"/>
              <a:gd name="connsiteY7" fmla="*/ 744502 h 5143500"/>
              <a:gd name="connsiteX8" fmla="*/ 1545328 w 9144000"/>
              <a:gd name="connsiteY8" fmla="*/ 253592 h 5143500"/>
              <a:gd name="connsiteX9" fmla="*/ 0 w 9144000"/>
              <a:gd name="connsiteY9" fmla="*/ 253592 h 5143500"/>
              <a:gd name="connsiteX10" fmla="*/ 0 w 9144000"/>
              <a:gd name="connsiteY10" fmla="*/ 0 h 5143500"/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5143500 h 5143500"/>
              <a:gd name="connsiteX3" fmla="*/ 1482622 w 9144000"/>
              <a:gd name="connsiteY3" fmla="*/ 5135807 h 5143500"/>
              <a:gd name="connsiteX4" fmla="*/ 1488217 w 9144000"/>
              <a:gd name="connsiteY4" fmla="*/ 3655346 h 5143500"/>
              <a:gd name="connsiteX5" fmla="*/ 0 w 9144000"/>
              <a:gd name="connsiteY5" fmla="*/ 3664438 h 5143500"/>
              <a:gd name="connsiteX6" fmla="*/ 0 w 9144000"/>
              <a:gd name="connsiteY6" fmla="*/ 744502 h 5143500"/>
              <a:gd name="connsiteX7" fmla="*/ 1545328 w 9144000"/>
              <a:gd name="connsiteY7" fmla="*/ 744502 h 5143500"/>
              <a:gd name="connsiteX8" fmla="*/ 1545328 w 9144000"/>
              <a:gd name="connsiteY8" fmla="*/ 253592 h 5143500"/>
              <a:gd name="connsiteX9" fmla="*/ 0 w 9144000"/>
              <a:gd name="connsiteY9" fmla="*/ 253592 h 5143500"/>
              <a:gd name="connsiteX10" fmla="*/ 0 w 9144000"/>
              <a:gd name="connsiteY10" fmla="*/ 0 h 5143500"/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5143500 h 5143500"/>
              <a:gd name="connsiteX3" fmla="*/ 1482622 w 9144000"/>
              <a:gd name="connsiteY3" fmla="*/ 5135807 h 5143500"/>
              <a:gd name="connsiteX4" fmla="*/ 1482622 w 9144000"/>
              <a:gd name="connsiteY4" fmla="*/ 3666535 h 5143500"/>
              <a:gd name="connsiteX5" fmla="*/ 0 w 9144000"/>
              <a:gd name="connsiteY5" fmla="*/ 3664438 h 5143500"/>
              <a:gd name="connsiteX6" fmla="*/ 0 w 9144000"/>
              <a:gd name="connsiteY6" fmla="*/ 744502 h 5143500"/>
              <a:gd name="connsiteX7" fmla="*/ 1545328 w 9144000"/>
              <a:gd name="connsiteY7" fmla="*/ 744502 h 5143500"/>
              <a:gd name="connsiteX8" fmla="*/ 1545328 w 9144000"/>
              <a:gd name="connsiteY8" fmla="*/ 253592 h 5143500"/>
              <a:gd name="connsiteX9" fmla="*/ 0 w 9144000"/>
              <a:gd name="connsiteY9" fmla="*/ 253592 h 5143500"/>
              <a:gd name="connsiteX10" fmla="*/ 0 w 9144000"/>
              <a:gd name="connsiteY10" fmla="*/ 0 h 5143500"/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5143500 h 5143500"/>
              <a:gd name="connsiteX3" fmla="*/ 1482622 w 9144000"/>
              <a:gd name="connsiteY3" fmla="*/ 5135807 h 5143500"/>
              <a:gd name="connsiteX4" fmla="*/ 1482622 w 9144000"/>
              <a:gd name="connsiteY4" fmla="*/ 3666535 h 5143500"/>
              <a:gd name="connsiteX5" fmla="*/ 0 w 9144000"/>
              <a:gd name="connsiteY5" fmla="*/ 3664438 h 5143500"/>
              <a:gd name="connsiteX6" fmla="*/ 0 w 9144000"/>
              <a:gd name="connsiteY6" fmla="*/ 744502 h 5143500"/>
              <a:gd name="connsiteX7" fmla="*/ 1738068 w 9144000"/>
              <a:gd name="connsiteY7" fmla="*/ 809893 h 5143500"/>
              <a:gd name="connsiteX8" fmla="*/ 1545328 w 9144000"/>
              <a:gd name="connsiteY8" fmla="*/ 253592 h 5143500"/>
              <a:gd name="connsiteX9" fmla="*/ 0 w 9144000"/>
              <a:gd name="connsiteY9" fmla="*/ 253592 h 5143500"/>
              <a:gd name="connsiteX10" fmla="*/ 0 w 9144000"/>
              <a:gd name="connsiteY10" fmla="*/ 0 h 5143500"/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5143500 h 5143500"/>
              <a:gd name="connsiteX3" fmla="*/ 1482622 w 9144000"/>
              <a:gd name="connsiteY3" fmla="*/ 5135807 h 5143500"/>
              <a:gd name="connsiteX4" fmla="*/ 1482622 w 9144000"/>
              <a:gd name="connsiteY4" fmla="*/ 3666535 h 5143500"/>
              <a:gd name="connsiteX5" fmla="*/ 0 w 9144000"/>
              <a:gd name="connsiteY5" fmla="*/ 3664438 h 5143500"/>
              <a:gd name="connsiteX6" fmla="*/ 0 w 9144000"/>
              <a:gd name="connsiteY6" fmla="*/ 813335 h 5143500"/>
              <a:gd name="connsiteX7" fmla="*/ 1738068 w 9144000"/>
              <a:gd name="connsiteY7" fmla="*/ 809893 h 5143500"/>
              <a:gd name="connsiteX8" fmla="*/ 1545328 w 9144000"/>
              <a:gd name="connsiteY8" fmla="*/ 253592 h 5143500"/>
              <a:gd name="connsiteX9" fmla="*/ 0 w 9144000"/>
              <a:gd name="connsiteY9" fmla="*/ 253592 h 5143500"/>
              <a:gd name="connsiteX10" fmla="*/ 0 w 9144000"/>
              <a:gd name="connsiteY10" fmla="*/ 0 h 5143500"/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5143500 h 5143500"/>
              <a:gd name="connsiteX3" fmla="*/ 1482622 w 9144000"/>
              <a:gd name="connsiteY3" fmla="*/ 5135807 h 5143500"/>
              <a:gd name="connsiteX4" fmla="*/ 1482622 w 9144000"/>
              <a:gd name="connsiteY4" fmla="*/ 3666535 h 5143500"/>
              <a:gd name="connsiteX5" fmla="*/ 0 w 9144000"/>
              <a:gd name="connsiteY5" fmla="*/ 3664438 h 5143500"/>
              <a:gd name="connsiteX6" fmla="*/ 0 w 9144000"/>
              <a:gd name="connsiteY6" fmla="*/ 813335 h 5143500"/>
              <a:gd name="connsiteX7" fmla="*/ 1738068 w 9144000"/>
              <a:gd name="connsiteY7" fmla="*/ 809893 h 5143500"/>
              <a:gd name="connsiteX8" fmla="*/ 1734627 w 9144000"/>
              <a:gd name="connsiteY8" fmla="*/ 177877 h 5143500"/>
              <a:gd name="connsiteX9" fmla="*/ 0 w 9144000"/>
              <a:gd name="connsiteY9" fmla="*/ 253592 h 5143500"/>
              <a:gd name="connsiteX10" fmla="*/ 0 w 9144000"/>
              <a:gd name="connsiteY10" fmla="*/ 0 h 5143500"/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5143500 h 5143500"/>
              <a:gd name="connsiteX3" fmla="*/ 1482622 w 9144000"/>
              <a:gd name="connsiteY3" fmla="*/ 5135807 h 5143500"/>
              <a:gd name="connsiteX4" fmla="*/ 1482622 w 9144000"/>
              <a:gd name="connsiteY4" fmla="*/ 3666535 h 5143500"/>
              <a:gd name="connsiteX5" fmla="*/ 0 w 9144000"/>
              <a:gd name="connsiteY5" fmla="*/ 3664438 h 5143500"/>
              <a:gd name="connsiteX6" fmla="*/ 0 w 9144000"/>
              <a:gd name="connsiteY6" fmla="*/ 813335 h 5143500"/>
              <a:gd name="connsiteX7" fmla="*/ 1738068 w 9144000"/>
              <a:gd name="connsiteY7" fmla="*/ 809893 h 5143500"/>
              <a:gd name="connsiteX8" fmla="*/ 1734627 w 9144000"/>
              <a:gd name="connsiteY8" fmla="*/ 177877 h 5143500"/>
              <a:gd name="connsiteX9" fmla="*/ 0 w 9144000"/>
              <a:gd name="connsiteY9" fmla="*/ 177877 h 5143500"/>
              <a:gd name="connsiteX10" fmla="*/ 0 w 9144000"/>
              <a:gd name="connsiteY10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44000" h="5143500">
                <a:moveTo>
                  <a:pt x="0" y="0"/>
                </a:moveTo>
                <a:lnTo>
                  <a:pt x="9144000" y="0"/>
                </a:lnTo>
                <a:lnTo>
                  <a:pt x="9144000" y="5143500"/>
                </a:lnTo>
                <a:lnTo>
                  <a:pt x="1482622" y="5135807"/>
                </a:lnTo>
                <a:lnTo>
                  <a:pt x="1482622" y="3666535"/>
                </a:lnTo>
                <a:lnTo>
                  <a:pt x="0" y="3664438"/>
                </a:lnTo>
                <a:lnTo>
                  <a:pt x="0" y="813335"/>
                </a:lnTo>
                <a:lnTo>
                  <a:pt x="1738068" y="809893"/>
                </a:lnTo>
                <a:lnTo>
                  <a:pt x="1734627" y="177877"/>
                </a:lnTo>
                <a:lnTo>
                  <a:pt x="0" y="177877"/>
                </a:lnTo>
                <a:lnTo>
                  <a:pt x="0" y="0"/>
                </a:lnTo>
                <a:close/>
              </a:path>
            </a:pathLst>
          </a:custGeom>
          <a:solidFill>
            <a:srgbClr val="E2E2E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rgbClr val="A9A9A9"/>
                </a:solidFill>
              </a:defRPr>
            </a:lvl1pPr>
          </a:lstStyle>
          <a:p>
            <a:r>
              <a:rPr lang="nb-NO" noProof="1"/>
              <a:t>Klikk på ikonet midt i bildeboksen for å sette inn bilde. </a:t>
            </a:r>
            <a:br>
              <a:rPr lang="nb-NO" noProof="1"/>
            </a:br>
            <a:r>
              <a:rPr lang="nb-NO" noProof="1"/>
              <a:t>Kutt, skaler og plasser bildet ved hjelp av knappene </a:t>
            </a:r>
            <a:br>
              <a:rPr lang="nb-NO" noProof="1"/>
            </a:br>
            <a:r>
              <a:rPr lang="nb-NO" noProof="1"/>
              <a:t>som dukker opp under bildeboksen.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" y="3660406"/>
            <a:ext cx="1482684" cy="1483094"/>
          </a:xfrm>
          <a:solidFill>
            <a:srgbClr val="79B5B7"/>
          </a:solidFill>
        </p:spPr>
        <p:txBody>
          <a:bodyPr lIns="144000" tIns="140400" rIns="144000" bIns="140400" anchor="t">
            <a:normAutofit/>
          </a:bodyPr>
          <a:lstStyle>
            <a:lvl1pPr algn="l">
              <a:defRPr sz="1100" b="1" cap="none">
                <a:latin typeface="+mn-lt"/>
              </a:defRPr>
            </a:lvl1pPr>
          </a:lstStyle>
          <a:p>
            <a:r>
              <a:rPr lang="nb-NO"/>
              <a:t>Bildetekst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487D000-6374-4217-80E0-844FDF08FBCA}" type="datetime1">
              <a:rPr lang="nb-NO" smtClean="0"/>
              <a:t>10.04.2024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-1763795" y="3729174"/>
            <a:ext cx="15764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err="1"/>
              <a:t>Det</a:t>
            </a:r>
            <a:r>
              <a:rPr lang="en-US" sz="1100" baseline="0"/>
              <a:t> </a:t>
            </a:r>
            <a:r>
              <a:rPr lang="en-US" sz="1100" baseline="0" err="1"/>
              <a:t>er</a:t>
            </a:r>
            <a:r>
              <a:rPr lang="en-US" sz="1100" baseline="0"/>
              <a:t> </a:t>
            </a:r>
            <a:r>
              <a:rPr lang="en-US" sz="1100" baseline="0" err="1"/>
              <a:t>lov</a:t>
            </a:r>
            <a:r>
              <a:rPr lang="en-US" sz="1100" baseline="0"/>
              <a:t> </a:t>
            </a:r>
            <a:r>
              <a:rPr lang="en-US" sz="1100" baseline="0" err="1"/>
              <a:t>å</a:t>
            </a:r>
            <a:r>
              <a:rPr lang="en-US" sz="1100" baseline="0"/>
              <a:t> </a:t>
            </a:r>
            <a:r>
              <a:rPr lang="en-US" sz="1100" baseline="0" err="1"/>
              <a:t>bytte</a:t>
            </a:r>
            <a:r>
              <a:rPr lang="en-US" sz="1100" baseline="0"/>
              <a:t> </a:t>
            </a:r>
            <a:r>
              <a:rPr lang="en-US" sz="1100" baseline="0" err="1"/>
              <a:t>farge</a:t>
            </a:r>
            <a:r>
              <a:rPr lang="en-US" sz="1100" baseline="0"/>
              <a:t> </a:t>
            </a:r>
            <a:r>
              <a:rPr lang="en-US" sz="1100" baseline="0" err="1"/>
              <a:t>på</a:t>
            </a:r>
            <a:r>
              <a:rPr lang="en-US" sz="1100" baseline="0"/>
              <a:t> </a:t>
            </a:r>
            <a:r>
              <a:rPr lang="en-US" sz="1100" baseline="0" err="1"/>
              <a:t>bildetekst-boksen</a:t>
            </a:r>
            <a:r>
              <a:rPr lang="en-US" sz="1100" baseline="0"/>
              <a:t>. Bare pass </a:t>
            </a:r>
            <a:r>
              <a:rPr lang="en-US" sz="1100" baseline="0" err="1"/>
              <a:t>på</a:t>
            </a:r>
            <a:r>
              <a:rPr lang="en-US" sz="1100" baseline="0"/>
              <a:t> </a:t>
            </a:r>
            <a:r>
              <a:rPr lang="en-US" sz="1100" baseline="0" err="1"/>
              <a:t>å</a:t>
            </a:r>
            <a:r>
              <a:rPr lang="en-US" sz="1100" baseline="0"/>
              <a:t> </a:t>
            </a:r>
            <a:r>
              <a:rPr lang="en-US" sz="1100" baseline="0" err="1"/>
              <a:t>bruke</a:t>
            </a:r>
            <a:r>
              <a:rPr lang="en-US" sz="1100" baseline="0"/>
              <a:t> </a:t>
            </a:r>
            <a:r>
              <a:rPr lang="en-US" sz="1100" baseline="0" err="1"/>
              <a:t>hvit</a:t>
            </a:r>
            <a:r>
              <a:rPr lang="en-US" sz="1100" baseline="0"/>
              <a:t> </a:t>
            </a:r>
            <a:r>
              <a:rPr lang="en-US" sz="1100" baseline="0" err="1"/>
              <a:t>tekst</a:t>
            </a:r>
            <a:r>
              <a:rPr lang="en-US" sz="1100" baseline="0"/>
              <a:t> </a:t>
            </a:r>
            <a:r>
              <a:rPr lang="en-US" sz="1100" baseline="0" err="1"/>
              <a:t>på</a:t>
            </a:r>
            <a:r>
              <a:rPr lang="en-US" sz="1100" baseline="0"/>
              <a:t> </a:t>
            </a:r>
            <a:r>
              <a:rPr lang="en-US" sz="1100" baseline="0" err="1"/>
              <a:t>lilla</a:t>
            </a:r>
            <a:r>
              <a:rPr lang="en-US" sz="1100" baseline="0"/>
              <a:t> </a:t>
            </a:r>
            <a:r>
              <a:rPr lang="en-US" sz="1100" baseline="0" err="1"/>
              <a:t>bakgrunn</a:t>
            </a:r>
            <a:r>
              <a:rPr lang="en-US" sz="1100" baseline="0"/>
              <a:t>. </a:t>
            </a:r>
            <a:r>
              <a:rPr lang="en-US" sz="1100" baseline="0" err="1"/>
              <a:t>Ellers</a:t>
            </a:r>
            <a:r>
              <a:rPr lang="en-US" sz="1100" baseline="0"/>
              <a:t> </a:t>
            </a:r>
            <a:r>
              <a:rPr lang="en-US" sz="1100" baseline="0" err="1"/>
              <a:t>skal</a:t>
            </a:r>
            <a:r>
              <a:rPr lang="en-US" sz="1100" baseline="0"/>
              <a:t> </a:t>
            </a:r>
            <a:r>
              <a:rPr lang="en-US" sz="1100" baseline="0" err="1"/>
              <a:t>teksten</a:t>
            </a:r>
            <a:r>
              <a:rPr lang="en-US" sz="1100" baseline="0"/>
              <a:t> </a:t>
            </a:r>
            <a:r>
              <a:rPr lang="en-US" sz="1100" baseline="0" err="1"/>
              <a:t>være</a:t>
            </a:r>
            <a:r>
              <a:rPr lang="en-US" sz="1100" baseline="0"/>
              <a:t> </a:t>
            </a:r>
            <a:r>
              <a:rPr lang="en-US" sz="1100" baseline="0" err="1"/>
              <a:t>svart</a:t>
            </a:r>
            <a:r>
              <a:rPr lang="en-US" sz="1100" baseline="0"/>
              <a:t>.</a:t>
            </a:r>
            <a:endParaRPr lang="en-US" sz="110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-21013" y="-274502"/>
            <a:ext cx="41485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1" i="0">
                <a:solidFill>
                  <a:srgbClr val="000000"/>
                </a:solidFill>
                <a:latin typeface="+mn-lt"/>
                <a:ea typeface="Lucida Grande"/>
                <a:cs typeface="Lucida Grande"/>
              </a:rPr>
              <a:t>Kun </a:t>
            </a:r>
            <a:r>
              <a:rPr lang="en-GB" sz="900" b="1" i="0" err="1">
                <a:solidFill>
                  <a:srgbClr val="000000"/>
                </a:solidFill>
                <a:latin typeface="+mn-lt"/>
                <a:ea typeface="Lucida Grande"/>
                <a:cs typeface="Lucida Grande"/>
              </a:rPr>
              <a:t>bilde</a:t>
            </a:r>
            <a:endParaRPr kumimoji="0" lang="nb-NO" sz="900" b="1" i="1" u="none" strike="noStrike" kern="0" cap="none" spc="0" normalizeH="0" baseline="0" noProof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244328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nb-NO">
                <a:latin typeface="+mn-lt"/>
              </a:rPr>
              <a:t>Tittel i versaler maks to linjer</a:t>
            </a:r>
            <a:endParaRPr lang="en-US"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FA68451E-6C41-439E-893E-A4BB54D1ADD3}" type="datetime1">
              <a:rPr lang="nb-NO" smtClean="0"/>
              <a:t>10.04.2024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515939" y="1555205"/>
            <a:ext cx="8110536" cy="3212063"/>
          </a:xfrm>
          <a:noFill/>
        </p:spPr>
        <p:txBody>
          <a:bodyPr lIns="180000" tIns="702000" rIns="180000" anchor="t">
            <a:normAutofit/>
          </a:bodyPr>
          <a:lstStyle>
            <a:lvl1pPr marL="0" indent="0" algn="ctr">
              <a:buNone/>
              <a:defRPr sz="1200" i="1">
                <a:solidFill>
                  <a:srgbClr val="A4A4A4"/>
                </a:solidFill>
              </a:defRPr>
            </a:lvl1pPr>
          </a:lstStyle>
          <a:p>
            <a:r>
              <a:rPr lang="nb-NO" noProof="1"/>
              <a:t>Klikk på ikonet midt i bildeboksen for å sette inn bilde. Kutt, skaler og plasser bildet ved hjelp av knappene som dukker opp under bildeboksen.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-21013" y="-274502"/>
            <a:ext cx="41485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1" i="0">
                <a:solidFill>
                  <a:srgbClr val="000000"/>
                </a:solidFill>
                <a:latin typeface="+mn-lt"/>
                <a:ea typeface="Lucida Grande"/>
                <a:cs typeface="Lucida Grande"/>
              </a:rPr>
              <a:t>Kun </a:t>
            </a:r>
            <a:r>
              <a:rPr lang="en-GB" sz="900" b="1" i="0" err="1">
                <a:solidFill>
                  <a:srgbClr val="000000"/>
                </a:solidFill>
                <a:latin typeface="+mn-lt"/>
                <a:ea typeface="Lucida Grande"/>
                <a:cs typeface="Lucida Grande"/>
              </a:rPr>
              <a:t>tittel</a:t>
            </a:r>
            <a:endParaRPr kumimoji="0" lang="nb-NO" sz="900" b="1" i="1" u="none" strike="noStrike" kern="0" cap="none" spc="0" normalizeH="0" baseline="0" noProof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106410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2B16597-60B0-44ED-B650-62BCA107DA0E}" type="datetime1">
              <a:rPr lang="nb-NO" smtClean="0"/>
              <a:t>10.04.2024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-21013" y="-274502"/>
            <a:ext cx="41485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1" i="0">
                <a:solidFill>
                  <a:srgbClr val="000000"/>
                </a:solidFill>
                <a:latin typeface="+mn-lt"/>
                <a:ea typeface="Lucida Grande"/>
                <a:cs typeface="Lucida Grande"/>
              </a:rPr>
              <a:t>Tom</a:t>
            </a:r>
            <a:endParaRPr kumimoji="0" lang="nb-NO" sz="900" b="1" i="1" u="none" strike="noStrike" kern="0" cap="none" spc="0" normalizeH="0" baseline="0" noProof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96357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sl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 userDrawn="1"/>
        </p:nvSpPr>
        <p:spPr>
          <a:xfrm>
            <a:off x="519849" y="550569"/>
            <a:ext cx="5521393" cy="4028388"/>
          </a:xfrm>
          <a:custGeom>
            <a:avLst/>
            <a:gdLst/>
            <a:ahLst/>
            <a:cxnLst/>
            <a:rect l="l" t="t" r="r" b="b"/>
            <a:pathLst>
              <a:path w="5521393" h="4028388">
                <a:moveTo>
                  <a:pt x="0" y="0"/>
                </a:moveTo>
                <a:lnTo>
                  <a:pt x="4022793" y="0"/>
                </a:lnTo>
                <a:lnTo>
                  <a:pt x="4028388" y="0"/>
                </a:lnTo>
                <a:lnTo>
                  <a:pt x="5521393" y="0"/>
                </a:lnTo>
                <a:lnTo>
                  <a:pt x="5521393" y="635000"/>
                </a:lnTo>
                <a:lnTo>
                  <a:pt x="4028388" y="635000"/>
                </a:lnTo>
                <a:lnTo>
                  <a:pt x="4028388" y="4028388"/>
                </a:lnTo>
                <a:lnTo>
                  <a:pt x="0" y="402838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82157" y="3528580"/>
            <a:ext cx="3315643" cy="700520"/>
          </a:xfrm>
        </p:spPr>
        <p:txBody>
          <a:bodyPr bIns="0" anchor="b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Sted, dato, foredragsholder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652DB9C-8BAB-4FA6-9F8D-3026CA1FC989}" type="datetime1">
              <a:rPr lang="nb-NO" smtClean="0"/>
              <a:t>10.04.2024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48449" y="1597820"/>
            <a:ext cx="3349353" cy="1768096"/>
          </a:xfrm>
        </p:spPr>
        <p:txBody>
          <a:bodyPr>
            <a:normAutofit/>
          </a:bodyPr>
          <a:lstStyle>
            <a:lvl1pPr>
              <a:defRPr sz="2300" cap="all">
                <a:latin typeface="+mj-lt"/>
              </a:defRPr>
            </a:lvl1pPr>
          </a:lstStyle>
          <a:p>
            <a:r>
              <a:rPr lang="en-US" err="1"/>
              <a:t>Presentasjonstittel</a:t>
            </a:r>
            <a:r>
              <a:rPr lang="en-US"/>
              <a:t> </a:t>
            </a:r>
            <a:r>
              <a:rPr lang="en-US" err="1"/>
              <a:t>maks</a:t>
            </a:r>
            <a:r>
              <a:rPr lang="en-US"/>
              <a:t> </a:t>
            </a:r>
            <a:r>
              <a:rPr lang="en-US" err="1"/>
              <a:t>tre</a:t>
            </a:r>
            <a:r>
              <a:rPr lang="en-US"/>
              <a:t> </a:t>
            </a:r>
            <a:r>
              <a:rPr lang="en-US" err="1"/>
              <a:t>linjer</a:t>
            </a:r>
            <a:endParaRPr lang="en-US"/>
          </a:p>
        </p:txBody>
      </p:sp>
      <p:pic>
        <p:nvPicPr>
          <p:cNvPr id="33" name="Picture 32" descr="SB_logo svart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766" y="739850"/>
            <a:ext cx="955071" cy="18880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-1803398" y="1819516"/>
            <a:ext cx="1606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900" b="1" i="0" u="none" strike="noStrike" kern="0" cap="none" spc="0" normalizeH="0" baseline="0" noProof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Forsideslide med bilde</a:t>
            </a:r>
          </a:p>
          <a:p>
            <a:pPr marL="0" marR="0" lvl="0" indent="0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900" b="0" i="0" u="none" strike="noStrike" kern="0" cap="none" spc="0" normalizeH="0" baseline="0" noProof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Dette bildet kan ikke endres. Ønsker du et annet bilde, bruk </a:t>
            </a:r>
            <a:r>
              <a:rPr kumimoji="0" lang="nb-NO" sz="900" b="0" i="1" u="none" strike="noStrike" kern="0" cap="none" spc="0" normalizeH="0" baseline="0" noProof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Medium"/>
              </a:rPr>
              <a:t>forsideslide.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-21013" y="-274502"/>
            <a:ext cx="41485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900" b="1" i="0" u="none" strike="noStrike" kern="0" cap="none" spc="0" normalizeH="0" baseline="0" noProof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Forsideslideslide med bilde</a:t>
            </a:r>
            <a:endParaRPr kumimoji="0" lang="nb-NO" sz="900" b="0" i="1" u="none" strike="noStrike" kern="0" cap="none" spc="0" normalizeH="0" baseline="0" noProof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7799783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uten profilelem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F501F165-9302-4101-AEE0-CEEC8F240BCB}" type="datetime1">
              <a:rPr lang="nb-NO" smtClean="0"/>
              <a:t>10.04.2024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-21013" y="-274502"/>
            <a:ext cx="41485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1" i="0">
                <a:solidFill>
                  <a:srgbClr val="000000"/>
                </a:solidFill>
                <a:latin typeface="+mn-lt"/>
                <a:ea typeface="Lucida Grande"/>
                <a:cs typeface="Lucida Grande"/>
              </a:rPr>
              <a:t>Tom </a:t>
            </a:r>
            <a:r>
              <a:rPr lang="en-GB" sz="900" b="1" i="0" err="1">
                <a:solidFill>
                  <a:srgbClr val="000000"/>
                </a:solidFill>
                <a:latin typeface="+mn-lt"/>
                <a:ea typeface="Lucida Grande"/>
                <a:cs typeface="Lucida Grande"/>
              </a:rPr>
              <a:t>uten</a:t>
            </a:r>
            <a:r>
              <a:rPr lang="en-GB" sz="900" b="1" i="0">
                <a:solidFill>
                  <a:srgbClr val="000000"/>
                </a:solidFill>
                <a:latin typeface="+mn-lt"/>
                <a:ea typeface="Lucida Grande"/>
                <a:cs typeface="Lucida Grande"/>
              </a:rPr>
              <a:t> </a:t>
            </a:r>
            <a:r>
              <a:rPr lang="en-GB" sz="900" b="1" i="0" err="1">
                <a:solidFill>
                  <a:srgbClr val="000000"/>
                </a:solidFill>
                <a:latin typeface="+mn-lt"/>
                <a:ea typeface="Lucida Grande"/>
                <a:cs typeface="Lucida Grande"/>
              </a:rPr>
              <a:t>profilelementer</a:t>
            </a:r>
            <a:endParaRPr kumimoji="0" lang="nb-NO" sz="900" b="1" i="1" u="none" strike="noStrike" kern="0" cap="none" spc="0" normalizeH="0" baseline="0" noProof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9234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lide grø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tatsbygg_logo_hvit_ramme2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" y="177924"/>
            <a:ext cx="1739900" cy="63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3957" y="1976443"/>
            <a:ext cx="5744244" cy="907941"/>
          </a:xfrm>
        </p:spPr>
        <p:txBody>
          <a:bodyPr anchor="t">
            <a:spAutoFit/>
          </a:bodyPr>
          <a:lstStyle>
            <a:lvl1pPr algn="l">
              <a:defRPr sz="2800" b="1" cap="all">
                <a:latin typeface="+mj-lt"/>
              </a:defRPr>
            </a:lvl1pPr>
          </a:lstStyle>
          <a:p>
            <a:r>
              <a:rPr lang="nb-NO"/>
              <a:t>Tittel skilleslide maks tre linjer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DA27CA0C-6005-4B6D-A027-49C60AC0C36B}" type="datetime1">
              <a:rPr lang="nb-NO" smtClean="0"/>
              <a:t>10.04.2024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Bygg_med_mening_horisontal_sort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182" y="4285622"/>
            <a:ext cx="1077529" cy="345116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-21013" y="-274502"/>
            <a:ext cx="41485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900" b="1" i="0" u="none" strike="noStrike" kern="0" cap="none" spc="0" normalizeH="0" baseline="0" noProof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Skilleslide grønn</a:t>
            </a:r>
            <a:endParaRPr kumimoji="0" lang="nb-NO" sz="900" b="0" i="1" u="none" strike="noStrike" kern="0" cap="none" spc="0" normalizeH="0" baseline="0" noProof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704207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lide 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tatsbygg_logo_hvit_ramme2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" y="177924"/>
            <a:ext cx="1739900" cy="635000"/>
          </a:xfrm>
          <a:prstGeom prst="rect">
            <a:avLst/>
          </a:prstGeom>
        </p:spPr>
      </p:pic>
      <p:pic>
        <p:nvPicPr>
          <p:cNvPr id="4" name="Picture 3" descr="Bygg_med_mening_horisontal_sort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182" y="4285622"/>
            <a:ext cx="1077529" cy="345116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D8E6AD7D-83D5-4A16-9577-9B7C366E4669}" type="datetime1">
              <a:rPr lang="nb-NO" smtClean="0"/>
              <a:t>10.04.2024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523957" y="1976443"/>
            <a:ext cx="5744244" cy="907941"/>
          </a:xfrm>
        </p:spPr>
        <p:txBody>
          <a:bodyPr anchor="t">
            <a:spAutoFit/>
          </a:bodyPr>
          <a:lstStyle>
            <a:lvl1pPr algn="l">
              <a:defRPr sz="2800" b="1" cap="all">
                <a:latin typeface="+mj-lt"/>
              </a:defRPr>
            </a:lvl1pPr>
          </a:lstStyle>
          <a:p>
            <a:r>
              <a:rPr lang="nb-NO"/>
              <a:t>Tittel skilleslide maks tre linjer</a:t>
            </a:r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-21013" y="-274502"/>
            <a:ext cx="41485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900" b="1" i="0" u="none" strike="noStrike" kern="0" cap="none" spc="0" normalizeH="0" baseline="0" noProof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Skilleslide grå</a:t>
            </a:r>
            <a:endParaRPr kumimoji="0" lang="nb-NO" sz="900" b="0" i="1" u="none" strike="noStrike" kern="0" cap="none" spc="0" normalizeH="0" baseline="0" noProof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1331229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lide g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tatsbygg_logo_hvit_ramme2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" y="177924"/>
            <a:ext cx="1739900" cy="635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43D313B-2A15-497E-AF5F-0060EB3F47B7}" type="datetime1">
              <a:rPr lang="nb-NO" smtClean="0"/>
              <a:t>10.04.2024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523957" y="1976443"/>
            <a:ext cx="5744244" cy="907941"/>
          </a:xfrm>
        </p:spPr>
        <p:txBody>
          <a:bodyPr anchor="t">
            <a:spAutoFit/>
          </a:bodyPr>
          <a:lstStyle>
            <a:lvl1pPr algn="l">
              <a:defRPr sz="2800" b="1" cap="all">
                <a:latin typeface="+mj-lt"/>
              </a:defRPr>
            </a:lvl1pPr>
          </a:lstStyle>
          <a:p>
            <a:r>
              <a:rPr lang="nb-NO"/>
              <a:t>Tittel skilleslide maks tre linjer</a:t>
            </a:r>
            <a:endParaRPr lang="en-US"/>
          </a:p>
        </p:txBody>
      </p:sp>
      <p:pic>
        <p:nvPicPr>
          <p:cNvPr id="10" name="Picture 9" descr="Bygg_med_mening_horisontal_sort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182" y="4285622"/>
            <a:ext cx="1077529" cy="345116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-21013" y="-274502"/>
            <a:ext cx="41485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900" b="1" i="0" u="none" strike="noStrike" kern="0" cap="none" spc="0" normalizeH="0" baseline="0" noProof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Skilleslide gul</a:t>
            </a:r>
            <a:endParaRPr kumimoji="0" lang="nb-NO" sz="900" b="0" i="1" u="none" strike="noStrike" kern="0" cap="none" spc="0" normalizeH="0" baseline="0" noProof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669462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li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tatsbygg_logo_hvit_ramme2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" y="177924"/>
            <a:ext cx="1739900" cy="635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03FF337-1E45-44BB-9266-E49F6B5FFC5D}" type="datetime1">
              <a:rPr lang="nb-NO" smtClean="0"/>
              <a:t>10.04.2024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523957" y="1976443"/>
            <a:ext cx="5744244" cy="907941"/>
          </a:xfrm>
        </p:spPr>
        <p:txBody>
          <a:bodyPr anchor="t">
            <a:spAutoFit/>
          </a:bodyPr>
          <a:lstStyle>
            <a:lvl1pPr algn="l">
              <a:defRPr sz="2800" b="1" cap="all">
                <a:latin typeface="+mj-lt"/>
              </a:defRPr>
            </a:lvl1pPr>
          </a:lstStyle>
          <a:p>
            <a:r>
              <a:rPr lang="nb-NO"/>
              <a:t>Tittel skilleslide maks tre linjer</a:t>
            </a:r>
            <a:endParaRPr lang="en-US"/>
          </a:p>
        </p:txBody>
      </p:sp>
      <p:pic>
        <p:nvPicPr>
          <p:cNvPr id="10" name="Picture 9" descr="Bygg_med_mening_horisontal_sort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182" y="4285622"/>
            <a:ext cx="1077529" cy="345116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-21013" y="-274502"/>
            <a:ext cx="41485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900" b="1" i="0" u="none" strike="noStrike" kern="0" cap="none" spc="0" normalizeH="0" baseline="0" noProof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Skilleslide orange</a:t>
            </a:r>
            <a:endParaRPr kumimoji="0" lang="nb-NO" sz="900" b="0" i="1" u="none" strike="noStrike" kern="0" cap="none" spc="0" normalizeH="0" baseline="0" noProof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710502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lide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tatsbygg_logo_hvit_ramme2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" y="177924"/>
            <a:ext cx="1739900" cy="635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FBE864A-F7ED-4C75-A11C-B29723847B1F}" type="datetime1">
              <a:rPr lang="nb-NO" smtClean="0"/>
              <a:t>10.04.2024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523957" y="1976443"/>
            <a:ext cx="5744244" cy="907941"/>
          </a:xfrm>
        </p:spPr>
        <p:txBody>
          <a:bodyPr anchor="t">
            <a:spAutoFit/>
          </a:bodyPr>
          <a:lstStyle>
            <a:lvl1pPr algn="l">
              <a:defRPr sz="2800" b="1" cap="all">
                <a:latin typeface="+mj-lt"/>
              </a:defRPr>
            </a:lvl1pPr>
          </a:lstStyle>
          <a:p>
            <a:r>
              <a:rPr lang="nb-NO"/>
              <a:t>Tittel skilleslide maks tre linjer</a:t>
            </a:r>
            <a:endParaRPr lang="en-US"/>
          </a:p>
        </p:txBody>
      </p:sp>
      <p:pic>
        <p:nvPicPr>
          <p:cNvPr id="10" name="Picture 9" descr="Bygg_med_mening_horisontal_sort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182" y="4285622"/>
            <a:ext cx="1077529" cy="345116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-21013" y="-274502"/>
            <a:ext cx="41485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900" b="1" i="0" u="none" strike="noStrike" kern="0" cap="none" spc="0" normalizeH="0" baseline="0" noProof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Skilleslide rosa</a:t>
            </a:r>
            <a:endParaRPr kumimoji="0" lang="nb-NO" sz="900" b="0" i="1" u="none" strike="noStrike" kern="0" cap="none" spc="0" normalizeH="0" baseline="0" noProof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73947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lide l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tatsbygg_logo_hvit_ramme2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" y="177924"/>
            <a:ext cx="1739900" cy="635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46A5F585-62F0-41A2-9564-FEC7E1A6204B}" type="datetime1">
              <a:rPr lang="nb-NO" smtClean="0"/>
              <a:t>10.04.2024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523957" y="1976443"/>
            <a:ext cx="5744244" cy="907941"/>
          </a:xfrm>
        </p:spPr>
        <p:txBody>
          <a:bodyPr anchor="t">
            <a:spAutoFit/>
          </a:bodyPr>
          <a:lstStyle>
            <a:lvl1pPr algn="l">
              <a:defRPr sz="2800" b="1" cap="all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nb-NO"/>
              <a:t>Tittel skilleslide maks tre linjer</a:t>
            </a:r>
            <a:endParaRPr lang="en-US"/>
          </a:p>
        </p:txBody>
      </p:sp>
      <p:pic>
        <p:nvPicPr>
          <p:cNvPr id="14" name="Picture 13" descr="Bygg_med_mening_horisontal_hvit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953" y="4285622"/>
            <a:ext cx="1077527" cy="345116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-21013" y="-274502"/>
            <a:ext cx="41485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900" b="1" i="0" u="none" strike="noStrike" kern="0" cap="none" spc="0" normalizeH="0" baseline="0" noProof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Skilleslide lilla</a:t>
            </a:r>
            <a:endParaRPr kumimoji="0" lang="nb-NO" sz="900" b="0" i="1" u="none" strike="noStrike" kern="0" cap="none" spc="0" normalizeH="0" baseline="0" noProof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4275809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-spalt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4240054B-255B-4FDA-BD1E-BAC437111405}" type="datetime1">
              <a:rPr lang="nb-NO" smtClean="0"/>
              <a:t>10.04.2024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12764" y="794519"/>
            <a:ext cx="8117947" cy="446276"/>
          </a:xfrm>
          <a:prstGeom prst="rect">
            <a:avLst/>
          </a:prstGeom>
        </p:spPr>
        <p:txBody>
          <a:bodyPr vert="horz" lIns="0" tIns="0" rIns="91440" bIns="45720" rtlCol="0" anchor="t">
            <a:sp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nb-NO"/>
              <a:t>Tittel i versaler maks to linjer</a:t>
            </a:r>
            <a:endParaRPr lang="en-US"/>
          </a:p>
        </p:txBody>
      </p:sp>
      <p:sp>
        <p:nvSpPr>
          <p:cNvPr id="13" name="Text Placeholder 2"/>
          <p:cNvSpPr>
            <a:spLocks noGrp="1"/>
          </p:cNvSpPr>
          <p:nvPr>
            <p:ph idx="1" hasCustomPrompt="1"/>
          </p:nvPr>
        </p:nvSpPr>
        <p:spPr>
          <a:xfrm>
            <a:off x="512764" y="1898650"/>
            <a:ext cx="8117947" cy="2695972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-21013" y="-274502"/>
            <a:ext cx="41485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900" b="1" i="0" u="none" strike="noStrike" kern="0" cap="none" spc="0" normalizeH="0" baseline="0" noProof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1-spalte layout</a:t>
            </a:r>
            <a:endParaRPr kumimoji="0" lang="nb-NO" sz="900" b="0" i="1" u="none" strike="noStrike" kern="0" cap="none" spc="0" normalizeH="0" baseline="0" noProof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99498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tatsbygg_logo_hvit_ramme2.eps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" y="177924"/>
            <a:ext cx="1739900" cy="635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4152" y="4767263"/>
            <a:ext cx="1738027" cy="273844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A334FB63-2F9F-7342-A585-059C0048F1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2764" y="794519"/>
            <a:ext cx="8117947" cy="446276"/>
          </a:xfrm>
          <a:prstGeom prst="rect">
            <a:avLst/>
          </a:prstGeom>
        </p:spPr>
        <p:txBody>
          <a:bodyPr vert="horz" lIns="0" tIns="0" rIns="91440" bIns="45720" rtlCol="0" anchor="t">
            <a:sp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764" y="1898650"/>
            <a:ext cx="8117947" cy="2695972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767263"/>
            <a:ext cx="2077509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r"/>
            <a:fld id="{5BAFFD80-709C-4472-8F7B-0B0AF15049E6}" type="datetime1">
              <a:rPr lang="nb-NO" smtClean="0"/>
              <a:t>10.04.2024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913897" y="-7213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513292" y="733514"/>
            <a:ext cx="8117416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49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3" r:id="rId2"/>
    <p:sldLayoutId id="2147483651" r:id="rId3"/>
    <p:sldLayoutId id="2147483659" r:id="rId4"/>
    <p:sldLayoutId id="2147483661" r:id="rId5"/>
    <p:sldLayoutId id="2147483662" r:id="rId6"/>
    <p:sldLayoutId id="2147483660" r:id="rId7"/>
    <p:sldLayoutId id="2147483668" r:id="rId8"/>
    <p:sldLayoutId id="2147483663" r:id="rId9"/>
    <p:sldLayoutId id="2147483650" r:id="rId10"/>
    <p:sldLayoutId id="2147483667" r:id="rId11"/>
    <p:sldLayoutId id="2147483677" r:id="rId12"/>
    <p:sldLayoutId id="2147483665" r:id="rId13"/>
    <p:sldLayoutId id="2147483674" r:id="rId14"/>
    <p:sldLayoutId id="2147483676" r:id="rId15"/>
    <p:sldLayoutId id="2147483675" r:id="rId16"/>
    <p:sldLayoutId id="2147483671" r:id="rId17"/>
    <p:sldLayoutId id="2147483654" r:id="rId18"/>
    <p:sldLayoutId id="2147483655" r:id="rId19"/>
    <p:sldLayoutId id="2147483678" r:id="rId20"/>
  </p:sldLayoutIdLst>
  <p:hf hdr="0" ftr="0" dt="0"/>
  <p:txStyles>
    <p:titleStyle>
      <a:lvl1pPr algn="l" defTabSz="457189" rtl="0" eaLnBrk="1" latinLnBrk="0" hangingPunct="1">
        <a:spcBef>
          <a:spcPct val="0"/>
        </a:spcBef>
        <a:buNone/>
        <a:defRPr sz="2600" kern="1200" cap="all" baseline="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80970" indent="-180970" algn="l" defTabSz="457189" rtl="0" eaLnBrk="1" latinLnBrk="0" hangingPunct="1">
        <a:lnSpc>
          <a:spcPct val="100000"/>
        </a:lnSpc>
        <a:spcBef>
          <a:spcPts val="1000"/>
        </a:spcBef>
        <a:buClr>
          <a:schemeClr val="accent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7179" indent="-176209" algn="l" defTabSz="457189" rtl="0" eaLnBrk="1" latinLnBrk="0" hangingPunct="1">
        <a:lnSpc>
          <a:spcPct val="100000"/>
        </a:lnSpc>
        <a:spcBef>
          <a:spcPts val="400"/>
        </a:spcBef>
        <a:buFont typeface="Arial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538149" indent="-180970" algn="l" defTabSz="457189" rtl="0" eaLnBrk="1" latinLnBrk="0" hangingPunct="1">
        <a:lnSpc>
          <a:spcPct val="100000"/>
        </a:lnSpc>
        <a:spcBef>
          <a:spcPts val="4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19121" indent="-180970" algn="l" defTabSz="457189" rtl="0" eaLnBrk="1" latinLnBrk="0" hangingPunct="1">
        <a:lnSpc>
          <a:spcPct val="100000"/>
        </a:lnSpc>
        <a:spcBef>
          <a:spcPts val="4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95328" indent="-176209" algn="l" defTabSz="457189" rtl="0" eaLnBrk="1" latinLnBrk="0" hangingPunct="1">
        <a:lnSpc>
          <a:spcPct val="100000"/>
        </a:lnSpc>
        <a:spcBef>
          <a:spcPts val="4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2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38.png"/><Relationship Id="rId4" Type="http://schemas.openxmlformats.org/officeDocument/2006/relationships/image" Target="../media/image3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6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3" Type="http://schemas.openxmlformats.org/officeDocument/2006/relationships/image" Target="../media/image39.png"/><Relationship Id="rId7" Type="http://schemas.openxmlformats.org/officeDocument/2006/relationships/image" Target="../media/image41.png"/><Relationship Id="rId12" Type="http://schemas.openxmlformats.org/officeDocument/2006/relationships/image" Target="../media/image41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0.xml"/><Relationship Id="rId6" Type="http://schemas.openxmlformats.org/officeDocument/2006/relationships/customXml" Target="../ink/ink1.xml"/><Relationship Id="rId11" Type="http://schemas.openxmlformats.org/officeDocument/2006/relationships/image" Target="../media/image43.png"/><Relationship Id="rId5" Type="http://schemas.openxmlformats.org/officeDocument/2006/relationships/image" Target="../media/image40.png"/><Relationship Id="rId10" Type="http://schemas.openxmlformats.org/officeDocument/2006/relationships/customXml" Target="../ink/ink3.xml"/><Relationship Id="rId4" Type="http://schemas.openxmlformats.org/officeDocument/2006/relationships/image" Target="../media/image36.png"/><Relationship Id="rId9" Type="http://schemas.openxmlformats.org/officeDocument/2006/relationships/image" Target="../media/image4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49.png"/><Relationship Id="rId4" Type="http://schemas.openxmlformats.org/officeDocument/2006/relationships/image" Target="../media/image48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5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6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58.png"/><Relationship Id="rId5" Type="http://schemas.openxmlformats.org/officeDocument/2006/relationships/image" Target="../media/image39.png"/><Relationship Id="rId4" Type="http://schemas.openxmlformats.org/officeDocument/2006/relationships/image" Target="../media/image57.png"/><Relationship Id="rId9" Type="http://schemas.openxmlformats.org/officeDocument/2006/relationships/image" Target="../media/image60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58.png"/><Relationship Id="rId5" Type="http://schemas.openxmlformats.org/officeDocument/2006/relationships/image" Target="../media/image39.png"/><Relationship Id="rId4" Type="http://schemas.openxmlformats.org/officeDocument/2006/relationships/image" Target="../media/image57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6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70.png"/><Relationship Id="rId3" Type="http://schemas.openxmlformats.org/officeDocument/2006/relationships/image" Target="../media/image61.png"/><Relationship Id="rId7" Type="http://schemas.openxmlformats.org/officeDocument/2006/relationships/image" Target="../media/image66.png"/><Relationship Id="rId12" Type="http://schemas.openxmlformats.org/officeDocument/2006/relationships/customXml" Target="../ink/ink6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65.png"/><Relationship Id="rId11" Type="http://schemas.openxmlformats.org/officeDocument/2006/relationships/image" Target="../media/image69.png"/><Relationship Id="rId5" Type="http://schemas.openxmlformats.org/officeDocument/2006/relationships/image" Target="../media/image64.png"/><Relationship Id="rId10" Type="http://schemas.openxmlformats.org/officeDocument/2006/relationships/customXml" Target="../ink/ink5.xml"/><Relationship Id="rId4" Type="http://schemas.openxmlformats.org/officeDocument/2006/relationships/image" Target="../media/image62.png"/><Relationship Id="rId9" Type="http://schemas.openxmlformats.org/officeDocument/2006/relationships/image" Target="../media/image68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kstSylinder 67"/>
          <p:cNvSpPr txBox="1"/>
          <p:nvPr/>
        </p:nvSpPr>
        <p:spPr>
          <a:xfrm>
            <a:off x="511780" y="1254125"/>
            <a:ext cx="81264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/>
              <a:t>Vedlegg</a:t>
            </a:r>
          </a:p>
          <a:p>
            <a:r>
              <a:rPr lang="nb-NO" sz="3200"/>
              <a:t>Bruk av merkesystem Oslobygg. </a:t>
            </a:r>
          </a:p>
          <a:p>
            <a:r>
              <a:rPr lang="nb-NO" sz="3200"/>
              <a:t>Eksempler</a:t>
            </a:r>
          </a:p>
          <a:p>
            <a:endParaRPr lang="nb-NO" sz="360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4E2DBCC-29A5-48D1-85A1-F45F45C1E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1</a:t>
            </a:fld>
            <a:r>
              <a:rPr lang="en-US" dirty="0"/>
              <a:t> av 39</a:t>
            </a:r>
          </a:p>
        </p:txBody>
      </p:sp>
    </p:spTree>
    <p:extLst>
      <p:ext uri="{BB962C8B-B14F-4D97-AF65-F5344CB8AC3E}">
        <p14:creationId xmlns:p14="http://schemas.microsoft.com/office/powerpoint/2010/main" val="2022759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kstSylinder 75"/>
          <p:cNvSpPr txBox="1"/>
          <p:nvPr/>
        </p:nvSpPr>
        <p:spPr>
          <a:xfrm>
            <a:off x="2284487" y="174820"/>
            <a:ext cx="4988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>
                <a:latin typeface="Arial" panose="020B0604020202020204" pitchFamily="34" charset="0"/>
                <a:cs typeface="Arial" panose="020B0604020202020204" pitchFamily="34" charset="0"/>
              </a:rPr>
              <a:t>=2420.001 IKKE-BÆRENDE INNERVEGGER</a:t>
            </a:r>
          </a:p>
        </p:txBody>
      </p:sp>
      <p:sp>
        <p:nvSpPr>
          <p:cNvPr id="57" name="TekstSylinder 56">
            <a:extLst>
              <a:ext uri="{FF2B5EF4-FFF2-40B4-BE49-F238E27FC236}">
                <a16:creationId xmlns:a16="http://schemas.microsoft.com/office/drawing/2014/main" id="{2E4774EF-349F-4FEB-9417-F50ABA352C7B}"/>
              </a:ext>
            </a:extLst>
          </p:cNvPr>
          <p:cNvSpPr txBox="1"/>
          <p:nvPr/>
        </p:nvSpPr>
        <p:spPr>
          <a:xfrm>
            <a:off x="1044000" y="792000"/>
            <a:ext cx="2020783" cy="8463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>
                <a:latin typeface="Arial" panose="020B0604020202020204" pitchFamily="34" charset="0"/>
                <a:cs typeface="Arial" panose="020B0604020202020204" pitchFamily="34" charset="0"/>
              </a:rPr>
              <a:t>Bestanddeler i innervegg:</a:t>
            </a:r>
          </a:p>
          <a:p>
            <a:endParaRPr lang="nb-NO" sz="11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%APZ.001.002 12,5 mm gipsplate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%AFE.001.001 Stålstender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%BIA.001.003 10cm mineralull</a:t>
            </a:r>
          </a:p>
        </p:txBody>
      </p:sp>
      <p:sp>
        <p:nvSpPr>
          <p:cNvPr id="58" name="Rektangel 57">
            <a:extLst>
              <a:ext uri="{FF2B5EF4-FFF2-40B4-BE49-F238E27FC236}">
                <a16:creationId xmlns:a16="http://schemas.microsoft.com/office/drawing/2014/main" id="{C2B115BD-9C34-4DA4-B83A-DD99C50C334A}"/>
              </a:ext>
            </a:extLst>
          </p:cNvPr>
          <p:cNvSpPr/>
          <p:nvPr/>
        </p:nvSpPr>
        <p:spPr>
          <a:xfrm>
            <a:off x="1823433" y="3478801"/>
            <a:ext cx="180000" cy="18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9" name="Rektangel 58">
            <a:extLst>
              <a:ext uri="{FF2B5EF4-FFF2-40B4-BE49-F238E27FC236}">
                <a16:creationId xmlns:a16="http://schemas.microsoft.com/office/drawing/2014/main" id="{F7E980F6-2CC4-425A-9FDB-300ED491AB14}"/>
              </a:ext>
            </a:extLst>
          </p:cNvPr>
          <p:cNvSpPr/>
          <p:nvPr/>
        </p:nvSpPr>
        <p:spPr>
          <a:xfrm>
            <a:off x="1820956" y="2818146"/>
            <a:ext cx="180000" cy="144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0" name="Rektangel 59">
            <a:extLst>
              <a:ext uri="{FF2B5EF4-FFF2-40B4-BE49-F238E27FC236}">
                <a16:creationId xmlns:a16="http://schemas.microsoft.com/office/drawing/2014/main" id="{0BA7D54A-2BA0-49C8-AF91-85BD84CCA851}"/>
              </a:ext>
            </a:extLst>
          </p:cNvPr>
          <p:cNvSpPr/>
          <p:nvPr/>
        </p:nvSpPr>
        <p:spPr>
          <a:xfrm>
            <a:off x="2003433" y="2818146"/>
            <a:ext cx="36000" cy="144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1" name="Frihåndsform 66">
            <a:extLst>
              <a:ext uri="{FF2B5EF4-FFF2-40B4-BE49-F238E27FC236}">
                <a16:creationId xmlns:a16="http://schemas.microsoft.com/office/drawing/2014/main" id="{01B45FC5-00C4-43E5-AFD8-C573370F539B}"/>
              </a:ext>
            </a:extLst>
          </p:cNvPr>
          <p:cNvSpPr/>
          <p:nvPr/>
        </p:nvSpPr>
        <p:spPr>
          <a:xfrm>
            <a:off x="1820452" y="2847441"/>
            <a:ext cx="178596" cy="625432"/>
          </a:xfrm>
          <a:custGeom>
            <a:avLst/>
            <a:gdLst>
              <a:gd name="connsiteX0" fmla="*/ 0 w 178596"/>
              <a:gd name="connsiteY0" fmla="*/ 1544 h 625432"/>
              <a:gd name="connsiteX1" fmla="*/ 176212 w 178596"/>
              <a:gd name="connsiteY1" fmla="*/ 8688 h 625432"/>
              <a:gd name="connsiteX2" fmla="*/ 0 w 178596"/>
              <a:gd name="connsiteY2" fmla="*/ 68219 h 625432"/>
              <a:gd name="connsiteX3" fmla="*/ 178594 w 178596"/>
              <a:gd name="connsiteY3" fmla="*/ 134894 h 625432"/>
              <a:gd name="connsiteX4" fmla="*/ 4762 w 178596"/>
              <a:gd name="connsiteY4" fmla="*/ 201569 h 625432"/>
              <a:gd name="connsiteX5" fmla="*/ 176212 w 178596"/>
              <a:gd name="connsiteY5" fmla="*/ 263482 h 625432"/>
              <a:gd name="connsiteX6" fmla="*/ 7144 w 178596"/>
              <a:gd name="connsiteY6" fmla="*/ 353969 h 625432"/>
              <a:gd name="connsiteX7" fmla="*/ 178594 w 178596"/>
              <a:gd name="connsiteY7" fmla="*/ 406357 h 625432"/>
              <a:gd name="connsiteX8" fmla="*/ 4762 w 178596"/>
              <a:gd name="connsiteY8" fmla="*/ 468269 h 625432"/>
              <a:gd name="connsiteX9" fmla="*/ 178594 w 178596"/>
              <a:gd name="connsiteY9" fmla="*/ 532563 h 625432"/>
              <a:gd name="connsiteX10" fmla="*/ 4762 w 178596"/>
              <a:gd name="connsiteY10" fmla="*/ 582569 h 625432"/>
              <a:gd name="connsiteX11" fmla="*/ 159544 w 178596"/>
              <a:gd name="connsiteY11" fmla="*/ 625432 h 62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96" h="625432">
                <a:moveTo>
                  <a:pt x="0" y="1544"/>
                </a:moveTo>
                <a:cubicBezTo>
                  <a:pt x="88106" y="-440"/>
                  <a:pt x="176212" y="-2424"/>
                  <a:pt x="176212" y="8688"/>
                </a:cubicBezTo>
                <a:cubicBezTo>
                  <a:pt x="176212" y="19800"/>
                  <a:pt x="-397" y="47185"/>
                  <a:pt x="0" y="68219"/>
                </a:cubicBezTo>
                <a:cubicBezTo>
                  <a:pt x="397" y="89253"/>
                  <a:pt x="177800" y="112669"/>
                  <a:pt x="178594" y="134894"/>
                </a:cubicBezTo>
                <a:cubicBezTo>
                  <a:pt x="179388" y="157119"/>
                  <a:pt x="5159" y="180138"/>
                  <a:pt x="4762" y="201569"/>
                </a:cubicBezTo>
                <a:cubicBezTo>
                  <a:pt x="4365" y="223000"/>
                  <a:pt x="175815" y="238082"/>
                  <a:pt x="176212" y="263482"/>
                </a:cubicBezTo>
                <a:cubicBezTo>
                  <a:pt x="176609" y="288882"/>
                  <a:pt x="6747" y="330157"/>
                  <a:pt x="7144" y="353969"/>
                </a:cubicBezTo>
                <a:cubicBezTo>
                  <a:pt x="7541" y="377782"/>
                  <a:pt x="178991" y="387307"/>
                  <a:pt x="178594" y="406357"/>
                </a:cubicBezTo>
                <a:cubicBezTo>
                  <a:pt x="178197" y="425407"/>
                  <a:pt x="4762" y="447235"/>
                  <a:pt x="4762" y="468269"/>
                </a:cubicBezTo>
                <a:cubicBezTo>
                  <a:pt x="4762" y="489303"/>
                  <a:pt x="178594" y="513513"/>
                  <a:pt x="178594" y="532563"/>
                </a:cubicBezTo>
                <a:cubicBezTo>
                  <a:pt x="178594" y="551613"/>
                  <a:pt x="7937" y="567091"/>
                  <a:pt x="4762" y="582569"/>
                </a:cubicBezTo>
                <a:cubicBezTo>
                  <a:pt x="1587" y="598047"/>
                  <a:pt x="80565" y="611739"/>
                  <a:pt x="159544" y="625432"/>
                </a:cubicBezTo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2" name="Frihåndsform 67">
            <a:extLst>
              <a:ext uri="{FF2B5EF4-FFF2-40B4-BE49-F238E27FC236}">
                <a16:creationId xmlns:a16="http://schemas.microsoft.com/office/drawing/2014/main" id="{E3C19A40-D92E-4EC7-A05F-B608E37E7F59}"/>
              </a:ext>
            </a:extLst>
          </p:cNvPr>
          <p:cNvSpPr/>
          <p:nvPr/>
        </p:nvSpPr>
        <p:spPr>
          <a:xfrm>
            <a:off x="1820452" y="3687185"/>
            <a:ext cx="178596" cy="563520"/>
          </a:xfrm>
          <a:custGeom>
            <a:avLst/>
            <a:gdLst>
              <a:gd name="connsiteX0" fmla="*/ 0 w 178596"/>
              <a:gd name="connsiteY0" fmla="*/ 1544 h 625432"/>
              <a:gd name="connsiteX1" fmla="*/ 176212 w 178596"/>
              <a:gd name="connsiteY1" fmla="*/ 8688 h 625432"/>
              <a:gd name="connsiteX2" fmla="*/ 0 w 178596"/>
              <a:gd name="connsiteY2" fmla="*/ 68219 h 625432"/>
              <a:gd name="connsiteX3" fmla="*/ 178594 w 178596"/>
              <a:gd name="connsiteY3" fmla="*/ 134894 h 625432"/>
              <a:gd name="connsiteX4" fmla="*/ 4762 w 178596"/>
              <a:gd name="connsiteY4" fmla="*/ 201569 h 625432"/>
              <a:gd name="connsiteX5" fmla="*/ 176212 w 178596"/>
              <a:gd name="connsiteY5" fmla="*/ 263482 h 625432"/>
              <a:gd name="connsiteX6" fmla="*/ 7144 w 178596"/>
              <a:gd name="connsiteY6" fmla="*/ 353969 h 625432"/>
              <a:gd name="connsiteX7" fmla="*/ 178594 w 178596"/>
              <a:gd name="connsiteY7" fmla="*/ 406357 h 625432"/>
              <a:gd name="connsiteX8" fmla="*/ 4762 w 178596"/>
              <a:gd name="connsiteY8" fmla="*/ 468269 h 625432"/>
              <a:gd name="connsiteX9" fmla="*/ 178594 w 178596"/>
              <a:gd name="connsiteY9" fmla="*/ 532563 h 625432"/>
              <a:gd name="connsiteX10" fmla="*/ 4762 w 178596"/>
              <a:gd name="connsiteY10" fmla="*/ 582569 h 625432"/>
              <a:gd name="connsiteX11" fmla="*/ 159544 w 178596"/>
              <a:gd name="connsiteY11" fmla="*/ 625432 h 62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96" h="625432">
                <a:moveTo>
                  <a:pt x="0" y="1544"/>
                </a:moveTo>
                <a:cubicBezTo>
                  <a:pt x="88106" y="-440"/>
                  <a:pt x="176212" y="-2424"/>
                  <a:pt x="176212" y="8688"/>
                </a:cubicBezTo>
                <a:cubicBezTo>
                  <a:pt x="176212" y="19800"/>
                  <a:pt x="-397" y="47185"/>
                  <a:pt x="0" y="68219"/>
                </a:cubicBezTo>
                <a:cubicBezTo>
                  <a:pt x="397" y="89253"/>
                  <a:pt x="177800" y="112669"/>
                  <a:pt x="178594" y="134894"/>
                </a:cubicBezTo>
                <a:cubicBezTo>
                  <a:pt x="179388" y="157119"/>
                  <a:pt x="5159" y="180138"/>
                  <a:pt x="4762" y="201569"/>
                </a:cubicBezTo>
                <a:cubicBezTo>
                  <a:pt x="4365" y="223000"/>
                  <a:pt x="175815" y="238082"/>
                  <a:pt x="176212" y="263482"/>
                </a:cubicBezTo>
                <a:cubicBezTo>
                  <a:pt x="176609" y="288882"/>
                  <a:pt x="6747" y="330157"/>
                  <a:pt x="7144" y="353969"/>
                </a:cubicBezTo>
                <a:cubicBezTo>
                  <a:pt x="7541" y="377782"/>
                  <a:pt x="178991" y="387307"/>
                  <a:pt x="178594" y="406357"/>
                </a:cubicBezTo>
                <a:cubicBezTo>
                  <a:pt x="178197" y="425407"/>
                  <a:pt x="4762" y="447235"/>
                  <a:pt x="4762" y="468269"/>
                </a:cubicBezTo>
                <a:cubicBezTo>
                  <a:pt x="4762" y="489303"/>
                  <a:pt x="178594" y="513513"/>
                  <a:pt x="178594" y="532563"/>
                </a:cubicBezTo>
                <a:cubicBezTo>
                  <a:pt x="178594" y="551613"/>
                  <a:pt x="7937" y="567091"/>
                  <a:pt x="4762" y="582569"/>
                </a:cubicBezTo>
                <a:cubicBezTo>
                  <a:pt x="1587" y="598047"/>
                  <a:pt x="80565" y="611739"/>
                  <a:pt x="159544" y="625432"/>
                </a:cubicBezTo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63" name="Rett linje 62">
            <a:extLst>
              <a:ext uri="{FF2B5EF4-FFF2-40B4-BE49-F238E27FC236}">
                <a16:creationId xmlns:a16="http://schemas.microsoft.com/office/drawing/2014/main" id="{7A349D91-3236-412C-90B2-733A7E4AD1B4}"/>
              </a:ext>
            </a:extLst>
          </p:cNvPr>
          <p:cNvCxnSpPr/>
          <p:nvPr/>
        </p:nvCxnSpPr>
        <p:spPr>
          <a:xfrm rot="2700000" flipV="1">
            <a:off x="1907964" y="3442424"/>
            <a:ext cx="0" cy="24840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Rett linje 63">
            <a:extLst>
              <a:ext uri="{FF2B5EF4-FFF2-40B4-BE49-F238E27FC236}">
                <a16:creationId xmlns:a16="http://schemas.microsoft.com/office/drawing/2014/main" id="{27FE812E-AD25-401E-93F5-544EC51043E9}"/>
              </a:ext>
            </a:extLst>
          </p:cNvPr>
          <p:cNvCxnSpPr/>
          <p:nvPr/>
        </p:nvCxnSpPr>
        <p:spPr>
          <a:xfrm rot="-2700000" flipV="1">
            <a:off x="1916664" y="3446777"/>
            <a:ext cx="0" cy="24840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ktangel 64">
            <a:extLst>
              <a:ext uri="{FF2B5EF4-FFF2-40B4-BE49-F238E27FC236}">
                <a16:creationId xmlns:a16="http://schemas.microsoft.com/office/drawing/2014/main" id="{B710445B-0A94-4655-B5BF-412545D609BB}"/>
              </a:ext>
            </a:extLst>
          </p:cNvPr>
          <p:cNvSpPr/>
          <p:nvPr/>
        </p:nvSpPr>
        <p:spPr>
          <a:xfrm>
            <a:off x="1778972" y="2818146"/>
            <a:ext cx="36000" cy="144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3" name="TekstSylinder 72">
            <a:extLst>
              <a:ext uri="{FF2B5EF4-FFF2-40B4-BE49-F238E27FC236}">
                <a16:creationId xmlns:a16="http://schemas.microsoft.com/office/drawing/2014/main" id="{B50678B0-4B0C-45EF-862C-479409DB0BF4}"/>
              </a:ext>
            </a:extLst>
          </p:cNvPr>
          <p:cNvSpPr txBox="1"/>
          <p:nvPr/>
        </p:nvSpPr>
        <p:spPr>
          <a:xfrm>
            <a:off x="2092474" y="2407029"/>
            <a:ext cx="14270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%BIA.001.003 Isolasjon</a:t>
            </a:r>
          </a:p>
        </p:txBody>
      </p:sp>
      <p:cxnSp>
        <p:nvCxnSpPr>
          <p:cNvPr id="74" name="Rett pilkobling 73">
            <a:extLst>
              <a:ext uri="{FF2B5EF4-FFF2-40B4-BE49-F238E27FC236}">
                <a16:creationId xmlns:a16="http://schemas.microsoft.com/office/drawing/2014/main" id="{48FB328A-C83B-4DAD-8D6F-ABADC562E387}"/>
              </a:ext>
            </a:extLst>
          </p:cNvPr>
          <p:cNvCxnSpPr/>
          <p:nvPr/>
        </p:nvCxnSpPr>
        <p:spPr>
          <a:xfrm flipH="1">
            <a:off x="1892553" y="2607017"/>
            <a:ext cx="140026" cy="254404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Rett linje 74">
            <a:extLst>
              <a:ext uri="{FF2B5EF4-FFF2-40B4-BE49-F238E27FC236}">
                <a16:creationId xmlns:a16="http://schemas.microsoft.com/office/drawing/2014/main" id="{C519267E-148E-4174-A139-C02D688F61F0}"/>
              </a:ext>
            </a:extLst>
          </p:cNvPr>
          <p:cNvCxnSpPr/>
          <p:nvPr/>
        </p:nvCxnSpPr>
        <p:spPr>
          <a:xfrm>
            <a:off x="2036695" y="2608799"/>
            <a:ext cx="1296000" cy="2486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kstSylinder 76">
            <a:extLst>
              <a:ext uri="{FF2B5EF4-FFF2-40B4-BE49-F238E27FC236}">
                <a16:creationId xmlns:a16="http://schemas.microsoft.com/office/drawing/2014/main" id="{DD0F3F1A-885B-42EC-B141-97939EEF7630}"/>
              </a:ext>
            </a:extLst>
          </p:cNvPr>
          <p:cNvSpPr txBox="1"/>
          <p:nvPr/>
        </p:nvSpPr>
        <p:spPr>
          <a:xfrm>
            <a:off x="2213672" y="3384172"/>
            <a:ext cx="16187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%AFE.001.001 Stålstender</a:t>
            </a:r>
          </a:p>
        </p:txBody>
      </p:sp>
      <p:cxnSp>
        <p:nvCxnSpPr>
          <p:cNvPr id="78" name="Rett pilkobling 77">
            <a:extLst>
              <a:ext uri="{FF2B5EF4-FFF2-40B4-BE49-F238E27FC236}">
                <a16:creationId xmlns:a16="http://schemas.microsoft.com/office/drawing/2014/main" id="{9F2072DA-EE98-4F84-BBC6-B04E56821A73}"/>
              </a:ext>
            </a:extLst>
          </p:cNvPr>
          <p:cNvCxnSpPr/>
          <p:nvPr/>
        </p:nvCxnSpPr>
        <p:spPr>
          <a:xfrm flipH="1">
            <a:off x="1961412" y="3580576"/>
            <a:ext cx="1656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kstSylinder 78">
            <a:extLst>
              <a:ext uri="{FF2B5EF4-FFF2-40B4-BE49-F238E27FC236}">
                <a16:creationId xmlns:a16="http://schemas.microsoft.com/office/drawing/2014/main" id="{6DFFD39A-079B-4B66-8830-19B8456F2C9C}"/>
              </a:ext>
            </a:extLst>
          </p:cNvPr>
          <p:cNvSpPr txBox="1"/>
          <p:nvPr/>
        </p:nvSpPr>
        <p:spPr>
          <a:xfrm>
            <a:off x="2295545" y="3913199"/>
            <a:ext cx="15368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%APZ.001.002 Gipsplate</a:t>
            </a:r>
          </a:p>
        </p:txBody>
      </p:sp>
      <p:cxnSp>
        <p:nvCxnSpPr>
          <p:cNvPr id="80" name="Rett pilkobling 79">
            <a:extLst>
              <a:ext uri="{FF2B5EF4-FFF2-40B4-BE49-F238E27FC236}">
                <a16:creationId xmlns:a16="http://schemas.microsoft.com/office/drawing/2014/main" id="{56A8C23E-E836-45CC-8972-CA37D3A84776}"/>
              </a:ext>
            </a:extLst>
          </p:cNvPr>
          <p:cNvCxnSpPr/>
          <p:nvPr/>
        </p:nvCxnSpPr>
        <p:spPr>
          <a:xfrm flipH="1">
            <a:off x="2043286" y="4109603"/>
            <a:ext cx="1584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Rektangel 83">
            <a:extLst>
              <a:ext uri="{FF2B5EF4-FFF2-40B4-BE49-F238E27FC236}">
                <a16:creationId xmlns:a16="http://schemas.microsoft.com/office/drawing/2014/main" id="{835CFF2D-ECCF-475F-AE5A-62587B80CE6A}"/>
              </a:ext>
            </a:extLst>
          </p:cNvPr>
          <p:cNvSpPr/>
          <p:nvPr/>
        </p:nvSpPr>
        <p:spPr>
          <a:xfrm>
            <a:off x="1021540" y="1764000"/>
            <a:ext cx="3208113" cy="27720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6" name="TekstSylinder 85">
            <a:extLst>
              <a:ext uri="{FF2B5EF4-FFF2-40B4-BE49-F238E27FC236}">
                <a16:creationId xmlns:a16="http://schemas.microsoft.com/office/drawing/2014/main" id="{7529E318-57CC-48F8-ABD0-3B06616F3C84}"/>
              </a:ext>
            </a:extLst>
          </p:cNvPr>
          <p:cNvSpPr txBox="1"/>
          <p:nvPr/>
        </p:nvSpPr>
        <p:spPr>
          <a:xfrm>
            <a:off x="1043999" y="1764000"/>
            <a:ext cx="318413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400">
                <a:latin typeface="Arial"/>
                <a:cs typeface="Arial"/>
              </a:rPr>
              <a:t>=2420.001%AVD.001.001 Ikke-bærende bindingsverksvegg med gips</a:t>
            </a:r>
            <a:endParaRPr lang="nb-NO" sz="1400">
              <a:solidFill>
                <a:srgbClr val="FF0000"/>
              </a:solidFill>
            </a:endParaRPr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C72B024C-19D9-43C6-876C-BC6B861D5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10</a:t>
            </a:fld>
            <a:r>
              <a:rPr lang="en-US" dirty="0"/>
              <a:t> av 39</a:t>
            </a:r>
          </a:p>
        </p:txBody>
      </p:sp>
      <p:sp>
        <p:nvSpPr>
          <p:cNvPr id="49" name="TekstSylinder 48">
            <a:extLst>
              <a:ext uri="{FF2B5EF4-FFF2-40B4-BE49-F238E27FC236}">
                <a16:creationId xmlns:a16="http://schemas.microsoft.com/office/drawing/2014/main" id="{BC603CCA-C6B7-4982-9DFD-280964BED369}"/>
              </a:ext>
            </a:extLst>
          </p:cNvPr>
          <p:cNvSpPr txBox="1"/>
          <p:nvPr/>
        </p:nvSpPr>
        <p:spPr>
          <a:xfrm>
            <a:off x="5400385" y="792000"/>
            <a:ext cx="2136641" cy="984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>
                <a:latin typeface="Arial" panose="020B0604020202020204" pitchFamily="34" charset="0"/>
                <a:cs typeface="Arial" panose="020B0604020202020204" pitchFamily="34" charset="0"/>
              </a:rPr>
              <a:t>Bestanddeler i innervegg:</a:t>
            </a:r>
          </a:p>
          <a:p>
            <a:endParaRPr lang="nb-NO" sz="11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%APZ.001.002 12,5 mm gipsplate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%APZ.002.001 12 mm sponplate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%AFE.001.001 Stålstender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%BIA.001.003 10cm mineralull</a:t>
            </a:r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D0B57D95-7930-4B7F-B4FC-9650EFA65F62}"/>
              </a:ext>
            </a:extLst>
          </p:cNvPr>
          <p:cNvSpPr/>
          <p:nvPr/>
        </p:nvSpPr>
        <p:spPr>
          <a:xfrm>
            <a:off x="5613895" y="3804710"/>
            <a:ext cx="180000" cy="18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6" name="Rektangel 55">
            <a:extLst>
              <a:ext uri="{FF2B5EF4-FFF2-40B4-BE49-F238E27FC236}">
                <a16:creationId xmlns:a16="http://schemas.microsoft.com/office/drawing/2014/main" id="{778DF1C7-5C8F-4871-9889-EC8D99CE1C38}"/>
              </a:ext>
            </a:extLst>
          </p:cNvPr>
          <p:cNvSpPr/>
          <p:nvPr/>
        </p:nvSpPr>
        <p:spPr>
          <a:xfrm>
            <a:off x="5611418" y="3144055"/>
            <a:ext cx="180000" cy="144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7" name="Rektangel 66">
            <a:extLst>
              <a:ext uri="{FF2B5EF4-FFF2-40B4-BE49-F238E27FC236}">
                <a16:creationId xmlns:a16="http://schemas.microsoft.com/office/drawing/2014/main" id="{74366532-4278-4783-A666-D0870EAE556F}"/>
              </a:ext>
            </a:extLst>
          </p:cNvPr>
          <p:cNvSpPr/>
          <p:nvPr/>
        </p:nvSpPr>
        <p:spPr>
          <a:xfrm>
            <a:off x="5793895" y="3144055"/>
            <a:ext cx="36000" cy="144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8" name="Rektangel 67">
            <a:extLst>
              <a:ext uri="{FF2B5EF4-FFF2-40B4-BE49-F238E27FC236}">
                <a16:creationId xmlns:a16="http://schemas.microsoft.com/office/drawing/2014/main" id="{04FEC274-2E97-4911-8703-9DD6BC822526}"/>
              </a:ext>
            </a:extLst>
          </p:cNvPr>
          <p:cNvSpPr/>
          <p:nvPr/>
        </p:nvSpPr>
        <p:spPr>
          <a:xfrm>
            <a:off x="5834849" y="3144055"/>
            <a:ext cx="36000" cy="144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9" name="Frihåndsform 2">
            <a:extLst>
              <a:ext uri="{FF2B5EF4-FFF2-40B4-BE49-F238E27FC236}">
                <a16:creationId xmlns:a16="http://schemas.microsoft.com/office/drawing/2014/main" id="{4DC338D2-FD9B-4DB3-A5F3-E4BD852F91C4}"/>
              </a:ext>
            </a:extLst>
          </p:cNvPr>
          <p:cNvSpPr/>
          <p:nvPr/>
        </p:nvSpPr>
        <p:spPr>
          <a:xfrm>
            <a:off x="5610914" y="3173350"/>
            <a:ext cx="178596" cy="625432"/>
          </a:xfrm>
          <a:custGeom>
            <a:avLst/>
            <a:gdLst>
              <a:gd name="connsiteX0" fmla="*/ 0 w 178596"/>
              <a:gd name="connsiteY0" fmla="*/ 1544 h 625432"/>
              <a:gd name="connsiteX1" fmla="*/ 176212 w 178596"/>
              <a:gd name="connsiteY1" fmla="*/ 8688 h 625432"/>
              <a:gd name="connsiteX2" fmla="*/ 0 w 178596"/>
              <a:gd name="connsiteY2" fmla="*/ 68219 h 625432"/>
              <a:gd name="connsiteX3" fmla="*/ 178594 w 178596"/>
              <a:gd name="connsiteY3" fmla="*/ 134894 h 625432"/>
              <a:gd name="connsiteX4" fmla="*/ 4762 w 178596"/>
              <a:gd name="connsiteY4" fmla="*/ 201569 h 625432"/>
              <a:gd name="connsiteX5" fmla="*/ 176212 w 178596"/>
              <a:gd name="connsiteY5" fmla="*/ 263482 h 625432"/>
              <a:gd name="connsiteX6" fmla="*/ 7144 w 178596"/>
              <a:gd name="connsiteY6" fmla="*/ 353969 h 625432"/>
              <a:gd name="connsiteX7" fmla="*/ 178594 w 178596"/>
              <a:gd name="connsiteY7" fmla="*/ 406357 h 625432"/>
              <a:gd name="connsiteX8" fmla="*/ 4762 w 178596"/>
              <a:gd name="connsiteY8" fmla="*/ 468269 h 625432"/>
              <a:gd name="connsiteX9" fmla="*/ 178594 w 178596"/>
              <a:gd name="connsiteY9" fmla="*/ 532563 h 625432"/>
              <a:gd name="connsiteX10" fmla="*/ 4762 w 178596"/>
              <a:gd name="connsiteY10" fmla="*/ 582569 h 625432"/>
              <a:gd name="connsiteX11" fmla="*/ 159544 w 178596"/>
              <a:gd name="connsiteY11" fmla="*/ 625432 h 62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96" h="625432">
                <a:moveTo>
                  <a:pt x="0" y="1544"/>
                </a:moveTo>
                <a:cubicBezTo>
                  <a:pt x="88106" y="-440"/>
                  <a:pt x="176212" y="-2424"/>
                  <a:pt x="176212" y="8688"/>
                </a:cubicBezTo>
                <a:cubicBezTo>
                  <a:pt x="176212" y="19800"/>
                  <a:pt x="-397" y="47185"/>
                  <a:pt x="0" y="68219"/>
                </a:cubicBezTo>
                <a:cubicBezTo>
                  <a:pt x="397" y="89253"/>
                  <a:pt x="177800" y="112669"/>
                  <a:pt x="178594" y="134894"/>
                </a:cubicBezTo>
                <a:cubicBezTo>
                  <a:pt x="179388" y="157119"/>
                  <a:pt x="5159" y="180138"/>
                  <a:pt x="4762" y="201569"/>
                </a:cubicBezTo>
                <a:cubicBezTo>
                  <a:pt x="4365" y="223000"/>
                  <a:pt x="175815" y="238082"/>
                  <a:pt x="176212" y="263482"/>
                </a:cubicBezTo>
                <a:cubicBezTo>
                  <a:pt x="176609" y="288882"/>
                  <a:pt x="6747" y="330157"/>
                  <a:pt x="7144" y="353969"/>
                </a:cubicBezTo>
                <a:cubicBezTo>
                  <a:pt x="7541" y="377782"/>
                  <a:pt x="178991" y="387307"/>
                  <a:pt x="178594" y="406357"/>
                </a:cubicBezTo>
                <a:cubicBezTo>
                  <a:pt x="178197" y="425407"/>
                  <a:pt x="4762" y="447235"/>
                  <a:pt x="4762" y="468269"/>
                </a:cubicBezTo>
                <a:cubicBezTo>
                  <a:pt x="4762" y="489303"/>
                  <a:pt x="178594" y="513513"/>
                  <a:pt x="178594" y="532563"/>
                </a:cubicBezTo>
                <a:cubicBezTo>
                  <a:pt x="178594" y="551613"/>
                  <a:pt x="7937" y="567091"/>
                  <a:pt x="4762" y="582569"/>
                </a:cubicBezTo>
                <a:cubicBezTo>
                  <a:pt x="1587" y="598047"/>
                  <a:pt x="80565" y="611739"/>
                  <a:pt x="159544" y="625432"/>
                </a:cubicBezTo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0" name="Frihåndsform 32">
            <a:extLst>
              <a:ext uri="{FF2B5EF4-FFF2-40B4-BE49-F238E27FC236}">
                <a16:creationId xmlns:a16="http://schemas.microsoft.com/office/drawing/2014/main" id="{C1FF374E-92A7-49EA-9FB7-F43C088E7F07}"/>
              </a:ext>
            </a:extLst>
          </p:cNvPr>
          <p:cNvSpPr/>
          <p:nvPr/>
        </p:nvSpPr>
        <p:spPr>
          <a:xfrm>
            <a:off x="5610914" y="4013094"/>
            <a:ext cx="178596" cy="563520"/>
          </a:xfrm>
          <a:custGeom>
            <a:avLst/>
            <a:gdLst>
              <a:gd name="connsiteX0" fmla="*/ 0 w 178596"/>
              <a:gd name="connsiteY0" fmla="*/ 1544 h 625432"/>
              <a:gd name="connsiteX1" fmla="*/ 176212 w 178596"/>
              <a:gd name="connsiteY1" fmla="*/ 8688 h 625432"/>
              <a:gd name="connsiteX2" fmla="*/ 0 w 178596"/>
              <a:gd name="connsiteY2" fmla="*/ 68219 h 625432"/>
              <a:gd name="connsiteX3" fmla="*/ 178594 w 178596"/>
              <a:gd name="connsiteY3" fmla="*/ 134894 h 625432"/>
              <a:gd name="connsiteX4" fmla="*/ 4762 w 178596"/>
              <a:gd name="connsiteY4" fmla="*/ 201569 h 625432"/>
              <a:gd name="connsiteX5" fmla="*/ 176212 w 178596"/>
              <a:gd name="connsiteY5" fmla="*/ 263482 h 625432"/>
              <a:gd name="connsiteX6" fmla="*/ 7144 w 178596"/>
              <a:gd name="connsiteY6" fmla="*/ 353969 h 625432"/>
              <a:gd name="connsiteX7" fmla="*/ 178594 w 178596"/>
              <a:gd name="connsiteY7" fmla="*/ 406357 h 625432"/>
              <a:gd name="connsiteX8" fmla="*/ 4762 w 178596"/>
              <a:gd name="connsiteY8" fmla="*/ 468269 h 625432"/>
              <a:gd name="connsiteX9" fmla="*/ 178594 w 178596"/>
              <a:gd name="connsiteY9" fmla="*/ 532563 h 625432"/>
              <a:gd name="connsiteX10" fmla="*/ 4762 w 178596"/>
              <a:gd name="connsiteY10" fmla="*/ 582569 h 625432"/>
              <a:gd name="connsiteX11" fmla="*/ 159544 w 178596"/>
              <a:gd name="connsiteY11" fmla="*/ 625432 h 62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96" h="625432">
                <a:moveTo>
                  <a:pt x="0" y="1544"/>
                </a:moveTo>
                <a:cubicBezTo>
                  <a:pt x="88106" y="-440"/>
                  <a:pt x="176212" y="-2424"/>
                  <a:pt x="176212" y="8688"/>
                </a:cubicBezTo>
                <a:cubicBezTo>
                  <a:pt x="176212" y="19800"/>
                  <a:pt x="-397" y="47185"/>
                  <a:pt x="0" y="68219"/>
                </a:cubicBezTo>
                <a:cubicBezTo>
                  <a:pt x="397" y="89253"/>
                  <a:pt x="177800" y="112669"/>
                  <a:pt x="178594" y="134894"/>
                </a:cubicBezTo>
                <a:cubicBezTo>
                  <a:pt x="179388" y="157119"/>
                  <a:pt x="5159" y="180138"/>
                  <a:pt x="4762" y="201569"/>
                </a:cubicBezTo>
                <a:cubicBezTo>
                  <a:pt x="4365" y="223000"/>
                  <a:pt x="175815" y="238082"/>
                  <a:pt x="176212" y="263482"/>
                </a:cubicBezTo>
                <a:cubicBezTo>
                  <a:pt x="176609" y="288882"/>
                  <a:pt x="6747" y="330157"/>
                  <a:pt x="7144" y="353969"/>
                </a:cubicBezTo>
                <a:cubicBezTo>
                  <a:pt x="7541" y="377782"/>
                  <a:pt x="178991" y="387307"/>
                  <a:pt x="178594" y="406357"/>
                </a:cubicBezTo>
                <a:cubicBezTo>
                  <a:pt x="178197" y="425407"/>
                  <a:pt x="4762" y="447235"/>
                  <a:pt x="4762" y="468269"/>
                </a:cubicBezTo>
                <a:cubicBezTo>
                  <a:pt x="4762" y="489303"/>
                  <a:pt x="178594" y="513513"/>
                  <a:pt x="178594" y="532563"/>
                </a:cubicBezTo>
                <a:cubicBezTo>
                  <a:pt x="178594" y="551613"/>
                  <a:pt x="7937" y="567091"/>
                  <a:pt x="4762" y="582569"/>
                </a:cubicBezTo>
                <a:cubicBezTo>
                  <a:pt x="1587" y="598047"/>
                  <a:pt x="80565" y="611739"/>
                  <a:pt x="159544" y="625432"/>
                </a:cubicBezTo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71" name="Rett linje 70">
            <a:extLst>
              <a:ext uri="{FF2B5EF4-FFF2-40B4-BE49-F238E27FC236}">
                <a16:creationId xmlns:a16="http://schemas.microsoft.com/office/drawing/2014/main" id="{5D66996B-C3ED-49AD-BA54-5BFDC8B016FD}"/>
              </a:ext>
            </a:extLst>
          </p:cNvPr>
          <p:cNvCxnSpPr/>
          <p:nvPr/>
        </p:nvCxnSpPr>
        <p:spPr>
          <a:xfrm rot="2700000" flipV="1">
            <a:off x="5698426" y="3768333"/>
            <a:ext cx="0" cy="24840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Rett linje 71">
            <a:extLst>
              <a:ext uri="{FF2B5EF4-FFF2-40B4-BE49-F238E27FC236}">
                <a16:creationId xmlns:a16="http://schemas.microsoft.com/office/drawing/2014/main" id="{1C0471AA-8A14-4311-B088-EA3523D96FE0}"/>
              </a:ext>
            </a:extLst>
          </p:cNvPr>
          <p:cNvCxnSpPr/>
          <p:nvPr/>
        </p:nvCxnSpPr>
        <p:spPr>
          <a:xfrm rot="-2700000" flipV="1">
            <a:off x="5707126" y="3772686"/>
            <a:ext cx="0" cy="24840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Rektangel 80">
            <a:extLst>
              <a:ext uri="{FF2B5EF4-FFF2-40B4-BE49-F238E27FC236}">
                <a16:creationId xmlns:a16="http://schemas.microsoft.com/office/drawing/2014/main" id="{6D759ED5-55AD-4C42-92B6-90A4304AB1F9}"/>
              </a:ext>
            </a:extLst>
          </p:cNvPr>
          <p:cNvSpPr/>
          <p:nvPr/>
        </p:nvSpPr>
        <p:spPr>
          <a:xfrm>
            <a:off x="5569434" y="3144055"/>
            <a:ext cx="36000" cy="144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2" name="Rektangel 81">
            <a:extLst>
              <a:ext uri="{FF2B5EF4-FFF2-40B4-BE49-F238E27FC236}">
                <a16:creationId xmlns:a16="http://schemas.microsoft.com/office/drawing/2014/main" id="{DA854E50-6FE7-4617-8833-81A5EA3FA46E}"/>
              </a:ext>
            </a:extLst>
          </p:cNvPr>
          <p:cNvSpPr/>
          <p:nvPr/>
        </p:nvSpPr>
        <p:spPr>
          <a:xfrm>
            <a:off x="5533434" y="3144055"/>
            <a:ext cx="36000" cy="144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7" name="TekstSylinder 86">
            <a:extLst>
              <a:ext uri="{FF2B5EF4-FFF2-40B4-BE49-F238E27FC236}">
                <a16:creationId xmlns:a16="http://schemas.microsoft.com/office/drawing/2014/main" id="{AC331873-C99C-4781-8612-1EAE7127FBF4}"/>
              </a:ext>
            </a:extLst>
          </p:cNvPr>
          <p:cNvSpPr txBox="1"/>
          <p:nvPr/>
        </p:nvSpPr>
        <p:spPr>
          <a:xfrm>
            <a:off x="6112896" y="4243052"/>
            <a:ext cx="15899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%APZ.001.002 Gipsplate</a:t>
            </a:r>
          </a:p>
        </p:txBody>
      </p:sp>
      <p:cxnSp>
        <p:nvCxnSpPr>
          <p:cNvPr id="88" name="Rett pilkobling 87">
            <a:extLst>
              <a:ext uri="{FF2B5EF4-FFF2-40B4-BE49-F238E27FC236}">
                <a16:creationId xmlns:a16="http://schemas.microsoft.com/office/drawing/2014/main" id="{6E664E5A-5B2B-4BC5-BB8F-228A39F69F1F}"/>
              </a:ext>
            </a:extLst>
          </p:cNvPr>
          <p:cNvCxnSpPr/>
          <p:nvPr/>
        </p:nvCxnSpPr>
        <p:spPr>
          <a:xfrm flipH="1">
            <a:off x="5860636" y="4439456"/>
            <a:ext cx="1584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kstSylinder 88">
            <a:extLst>
              <a:ext uri="{FF2B5EF4-FFF2-40B4-BE49-F238E27FC236}">
                <a16:creationId xmlns:a16="http://schemas.microsoft.com/office/drawing/2014/main" id="{4F56758A-1C13-43FB-8717-580BBC065260}"/>
              </a:ext>
            </a:extLst>
          </p:cNvPr>
          <p:cNvSpPr txBox="1"/>
          <p:nvPr/>
        </p:nvSpPr>
        <p:spPr>
          <a:xfrm>
            <a:off x="5885674" y="2732025"/>
            <a:ext cx="15589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%BIA.001.003 Isolasjon</a:t>
            </a:r>
          </a:p>
        </p:txBody>
      </p:sp>
      <p:cxnSp>
        <p:nvCxnSpPr>
          <p:cNvPr id="90" name="Rett pilkobling 89">
            <a:extLst>
              <a:ext uri="{FF2B5EF4-FFF2-40B4-BE49-F238E27FC236}">
                <a16:creationId xmlns:a16="http://schemas.microsoft.com/office/drawing/2014/main" id="{CEB7F853-380B-439A-9FBE-7DBCDBBFAD56}"/>
              </a:ext>
            </a:extLst>
          </p:cNvPr>
          <p:cNvCxnSpPr/>
          <p:nvPr/>
        </p:nvCxnSpPr>
        <p:spPr>
          <a:xfrm flipH="1">
            <a:off x="5685752" y="2932013"/>
            <a:ext cx="140026" cy="254404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Rett linje 90">
            <a:extLst>
              <a:ext uri="{FF2B5EF4-FFF2-40B4-BE49-F238E27FC236}">
                <a16:creationId xmlns:a16="http://schemas.microsoft.com/office/drawing/2014/main" id="{8B8A6022-A082-4F15-9EF0-B2599413A973}"/>
              </a:ext>
            </a:extLst>
          </p:cNvPr>
          <p:cNvCxnSpPr/>
          <p:nvPr/>
        </p:nvCxnSpPr>
        <p:spPr>
          <a:xfrm>
            <a:off x="5828370" y="2933795"/>
            <a:ext cx="1296000" cy="2486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kstSylinder 91">
            <a:extLst>
              <a:ext uri="{FF2B5EF4-FFF2-40B4-BE49-F238E27FC236}">
                <a16:creationId xmlns:a16="http://schemas.microsoft.com/office/drawing/2014/main" id="{4D8B8D57-E697-4DF9-ACC4-C25972412153}"/>
              </a:ext>
            </a:extLst>
          </p:cNvPr>
          <p:cNvSpPr txBox="1"/>
          <p:nvPr/>
        </p:nvSpPr>
        <p:spPr>
          <a:xfrm>
            <a:off x="6075976" y="3977793"/>
            <a:ext cx="158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%APZ.002.001 Sponplate</a:t>
            </a:r>
          </a:p>
        </p:txBody>
      </p:sp>
      <p:cxnSp>
        <p:nvCxnSpPr>
          <p:cNvPr id="93" name="Rett pilkobling 92">
            <a:extLst>
              <a:ext uri="{FF2B5EF4-FFF2-40B4-BE49-F238E27FC236}">
                <a16:creationId xmlns:a16="http://schemas.microsoft.com/office/drawing/2014/main" id="{E691989E-BA25-4276-905D-0400ED6BB156}"/>
              </a:ext>
            </a:extLst>
          </p:cNvPr>
          <p:cNvCxnSpPr/>
          <p:nvPr/>
        </p:nvCxnSpPr>
        <p:spPr>
          <a:xfrm flipH="1">
            <a:off x="5823715" y="4174197"/>
            <a:ext cx="1584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TekstSylinder 93">
            <a:extLst>
              <a:ext uri="{FF2B5EF4-FFF2-40B4-BE49-F238E27FC236}">
                <a16:creationId xmlns:a16="http://schemas.microsoft.com/office/drawing/2014/main" id="{71D00349-850D-4443-BE78-CCE733D4087F}"/>
              </a:ext>
            </a:extLst>
          </p:cNvPr>
          <p:cNvSpPr txBox="1"/>
          <p:nvPr/>
        </p:nvSpPr>
        <p:spPr>
          <a:xfrm>
            <a:off x="5998187" y="3702640"/>
            <a:ext cx="17047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%AFE.001.001 Stålstender</a:t>
            </a:r>
          </a:p>
        </p:txBody>
      </p:sp>
      <p:cxnSp>
        <p:nvCxnSpPr>
          <p:cNvPr id="95" name="Rett pilkobling 94">
            <a:extLst>
              <a:ext uri="{FF2B5EF4-FFF2-40B4-BE49-F238E27FC236}">
                <a16:creationId xmlns:a16="http://schemas.microsoft.com/office/drawing/2014/main" id="{9E39278D-0A86-4E91-942B-D11FEE72279E}"/>
              </a:ext>
            </a:extLst>
          </p:cNvPr>
          <p:cNvCxnSpPr/>
          <p:nvPr/>
        </p:nvCxnSpPr>
        <p:spPr>
          <a:xfrm flipH="1">
            <a:off x="5745928" y="3899044"/>
            <a:ext cx="1656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ktangel 95">
            <a:extLst>
              <a:ext uri="{FF2B5EF4-FFF2-40B4-BE49-F238E27FC236}">
                <a16:creationId xmlns:a16="http://schemas.microsoft.com/office/drawing/2014/main" id="{E3FA5EBB-243F-473D-9DD6-4549D5E1B37E}"/>
              </a:ext>
            </a:extLst>
          </p:cNvPr>
          <p:cNvSpPr/>
          <p:nvPr/>
        </p:nvSpPr>
        <p:spPr>
          <a:xfrm>
            <a:off x="4881589" y="2069582"/>
            <a:ext cx="3276000" cy="25920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7" name="TekstSylinder 96">
            <a:extLst>
              <a:ext uri="{FF2B5EF4-FFF2-40B4-BE49-F238E27FC236}">
                <a16:creationId xmlns:a16="http://schemas.microsoft.com/office/drawing/2014/main" id="{AEE20384-7C3B-4708-A736-35482EF73F0F}"/>
              </a:ext>
            </a:extLst>
          </p:cNvPr>
          <p:cNvSpPr txBox="1"/>
          <p:nvPr/>
        </p:nvSpPr>
        <p:spPr>
          <a:xfrm>
            <a:off x="4880070" y="2069582"/>
            <a:ext cx="3276000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400">
                <a:latin typeface="Arial"/>
                <a:cs typeface="Arial"/>
              </a:rPr>
              <a:t>=2420.001%AVD.002.001 Ikke-bærende bindingsverksvegg med gips og spon</a:t>
            </a:r>
            <a:endParaRPr lang="nb-NO" sz="1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428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ktangel 37"/>
          <p:cNvSpPr/>
          <p:nvPr/>
        </p:nvSpPr>
        <p:spPr>
          <a:xfrm>
            <a:off x="1832651" y="2962665"/>
            <a:ext cx="612000" cy="11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7" name="Rektangel 166"/>
          <p:cNvSpPr/>
          <p:nvPr/>
        </p:nvSpPr>
        <p:spPr>
          <a:xfrm>
            <a:off x="1832651" y="3418659"/>
            <a:ext cx="160114" cy="221553"/>
          </a:xfrm>
          <a:prstGeom prst="rect">
            <a:avLst/>
          </a:prstGeom>
          <a:solidFill>
            <a:schemeClr val="bg1"/>
          </a:solidFill>
          <a:ln w="635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TekstSylinder 15"/>
          <p:cNvSpPr txBox="1"/>
          <p:nvPr/>
        </p:nvSpPr>
        <p:spPr>
          <a:xfrm>
            <a:off x="1533586" y="189688"/>
            <a:ext cx="6156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>
                <a:latin typeface="Arial" panose="020B0604020202020204" pitchFamily="34" charset="0"/>
                <a:cs typeface="Arial" panose="020B0604020202020204" pitchFamily="34" charset="0"/>
              </a:rPr>
              <a:t>=2430.001 SYSTEMVEGGER, GLASSFELT (Innvendig)</a:t>
            </a:r>
          </a:p>
        </p:txBody>
      </p:sp>
      <p:cxnSp>
        <p:nvCxnSpPr>
          <p:cNvPr id="41" name="Rett linje 40"/>
          <p:cNvCxnSpPr/>
          <p:nvPr/>
        </p:nvCxnSpPr>
        <p:spPr>
          <a:xfrm>
            <a:off x="1791314" y="4093065"/>
            <a:ext cx="684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Ellipse 42"/>
          <p:cNvSpPr/>
          <p:nvPr/>
        </p:nvSpPr>
        <p:spPr>
          <a:xfrm>
            <a:off x="1863314" y="3571065"/>
            <a:ext cx="25200" cy="25200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4" name="Ellipse 43"/>
          <p:cNvSpPr/>
          <p:nvPr/>
        </p:nvSpPr>
        <p:spPr>
          <a:xfrm>
            <a:off x="1863314" y="3499065"/>
            <a:ext cx="25200" cy="25200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5" name="Avrund hjørner på samme side i rektangel 44"/>
          <p:cNvSpPr/>
          <p:nvPr/>
        </p:nvSpPr>
        <p:spPr>
          <a:xfrm rot="5400000">
            <a:off x="1917314" y="3468465"/>
            <a:ext cx="18000" cy="90000"/>
          </a:xfrm>
          <a:prstGeom prst="round2Same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B440063C-B62A-429C-B2B1-5627F69A382A}"/>
              </a:ext>
            </a:extLst>
          </p:cNvPr>
          <p:cNvSpPr/>
          <p:nvPr/>
        </p:nvSpPr>
        <p:spPr>
          <a:xfrm>
            <a:off x="1796651" y="2926665"/>
            <a:ext cx="684000" cy="1188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5" name="Rektangel 64">
            <a:extLst>
              <a:ext uri="{FF2B5EF4-FFF2-40B4-BE49-F238E27FC236}">
                <a16:creationId xmlns:a16="http://schemas.microsoft.com/office/drawing/2014/main" id="{EF50F463-28AC-4ABB-9EDE-92BED68336A7}"/>
              </a:ext>
            </a:extLst>
          </p:cNvPr>
          <p:cNvSpPr/>
          <p:nvPr/>
        </p:nvSpPr>
        <p:spPr>
          <a:xfrm>
            <a:off x="2516651" y="2711999"/>
            <a:ext cx="612000" cy="136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6" name="Rektangel 65">
            <a:extLst>
              <a:ext uri="{FF2B5EF4-FFF2-40B4-BE49-F238E27FC236}">
                <a16:creationId xmlns:a16="http://schemas.microsoft.com/office/drawing/2014/main" id="{F70280FE-BC6B-48F9-8976-CAA83138309E}"/>
              </a:ext>
            </a:extLst>
          </p:cNvPr>
          <p:cNvSpPr/>
          <p:nvPr/>
        </p:nvSpPr>
        <p:spPr>
          <a:xfrm>
            <a:off x="2480651" y="2674665"/>
            <a:ext cx="684000" cy="1440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7" name="Rektangel 66">
            <a:extLst>
              <a:ext uri="{FF2B5EF4-FFF2-40B4-BE49-F238E27FC236}">
                <a16:creationId xmlns:a16="http://schemas.microsoft.com/office/drawing/2014/main" id="{4F889F65-E052-4C14-938C-0C0B73989C24}"/>
              </a:ext>
            </a:extLst>
          </p:cNvPr>
          <p:cNvSpPr/>
          <p:nvPr/>
        </p:nvSpPr>
        <p:spPr>
          <a:xfrm>
            <a:off x="1580651" y="2711999"/>
            <a:ext cx="180000" cy="1368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8" name="Rektangel 67">
            <a:extLst>
              <a:ext uri="{FF2B5EF4-FFF2-40B4-BE49-F238E27FC236}">
                <a16:creationId xmlns:a16="http://schemas.microsoft.com/office/drawing/2014/main" id="{4CEFB288-B02C-48E3-BB6E-537EC5D53A41}"/>
              </a:ext>
            </a:extLst>
          </p:cNvPr>
          <p:cNvSpPr/>
          <p:nvPr/>
        </p:nvSpPr>
        <p:spPr>
          <a:xfrm>
            <a:off x="1544651" y="2674665"/>
            <a:ext cx="252000" cy="1440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9" name="Rektangel 68">
            <a:extLst>
              <a:ext uri="{FF2B5EF4-FFF2-40B4-BE49-F238E27FC236}">
                <a16:creationId xmlns:a16="http://schemas.microsoft.com/office/drawing/2014/main" id="{EC21F187-F137-4154-ACC3-5366C6E2AC0D}"/>
              </a:ext>
            </a:extLst>
          </p:cNvPr>
          <p:cNvSpPr/>
          <p:nvPr/>
        </p:nvSpPr>
        <p:spPr>
          <a:xfrm>
            <a:off x="1796651" y="2674665"/>
            <a:ext cx="684000" cy="252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0" name="Rektangel 69">
            <a:extLst>
              <a:ext uri="{FF2B5EF4-FFF2-40B4-BE49-F238E27FC236}">
                <a16:creationId xmlns:a16="http://schemas.microsoft.com/office/drawing/2014/main" id="{025EA616-2C26-4ACD-872D-6D9600EBF007}"/>
              </a:ext>
            </a:extLst>
          </p:cNvPr>
          <p:cNvSpPr/>
          <p:nvPr/>
        </p:nvSpPr>
        <p:spPr>
          <a:xfrm>
            <a:off x="1832651" y="2710665"/>
            <a:ext cx="612000" cy="180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1" name="Rektangel 70">
            <a:extLst>
              <a:ext uri="{FF2B5EF4-FFF2-40B4-BE49-F238E27FC236}">
                <a16:creationId xmlns:a16="http://schemas.microsoft.com/office/drawing/2014/main" id="{65C3DC75-AF01-4D5F-8052-9611F96FBC96}"/>
              </a:ext>
            </a:extLst>
          </p:cNvPr>
          <p:cNvSpPr/>
          <p:nvPr/>
        </p:nvSpPr>
        <p:spPr>
          <a:xfrm>
            <a:off x="1148665" y="2711999"/>
            <a:ext cx="360000" cy="136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2" name="Rektangel 71">
            <a:extLst>
              <a:ext uri="{FF2B5EF4-FFF2-40B4-BE49-F238E27FC236}">
                <a16:creationId xmlns:a16="http://schemas.microsoft.com/office/drawing/2014/main" id="{70E8E377-956C-417A-AC16-5BC928ABEC69}"/>
              </a:ext>
            </a:extLst>
          </p:cNvPr>
          <p:cNvSpPr/>
          <p:nvPr/>
        </p:nvSpPr>
        <p:spPr>
          <a:xfrm>
            <a:off x="1112665" y="2674665"/>
            <a:ext cx="432000" cy="1440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4" name="TekstSylinder 73">
            <a:extLst>
              <a:ext uri="{FF2B5EF4-FFF2-40B4-BE49-F238E27FC236}">
                <a16:creationId xmlns:a16="http://schemas.microsoft.com/office/drawing/2014/main" id="{6F4821B7-D51B-4350-AAAF-E6563CE960A2}"/>
              </a:ext>
            </a:extLst>
          </p:cNvPr>
          <p:cNvSpPr txBox="1"/>
          <p:nvPr/>
        </p:nvSpPr>
        <p:spPr>
          <a:xfrm>
            <a:off x="2393582" y="4156047"/>
            <a:ext cx="977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%DIZ.005.002 Glassdør</a:t>
            </a:r>
          </a:p>
        </p:txBody>
      </p:sp>
      <p:cxnSp>
        <p:nvCxnSpPr>
          <p:cNvPr id="75" name="Rett pilkobling 74">
            <a:extLst>
              <a:ext uri="{FF2B5EF4-FFF2-40B4-BE49-F238E27FC236}">
                <a16:creationId xmlns:a16="http://schemas.microsoft.com/office/drawing/2014/main" id="{3FA89487-05E6-4304-BDA4-B64B0D5238A8}"/>
              </a:ext>
            </a:extLst>
          </p:cNvPr>
          <p:cNvCxnSpPr>
            <a:cxnSpLocks/>
          </p:cNvCxnSpPr>
          <p:nvPr/>
        </p:nvCxnSpPr>
        <p:spPr>
          <a:xfrm flipH="1" flipV="1">
            <a:off x="2210779" y="3939947"/>
            <a:ext cx="118857" cy="404005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Rett linje 75">
            <a:extLst>
              <a:ext uri="{FF2B5EF4-FFF2-40B4-BE49-F238E27FC236}">
                <a16:creationId xmlns:a16="http://schemas.microsoft.com/office/drawing/2014/main" id="{F8951F1C-2CC5-4CEF-955B-D629CDF100ED}"/>
              </a:ext>
            </a:extLst>
          </p:cNvPr>
          <p:cNvCxnSpPr>
            <a:cxnSpLocks/>
          </p:cNvCxnSpPr>
          <p:nvPr/>
        </p:nvCxnSpPr>
        <p:spPr>
          <a:xfrm>
            <a:off x="2329636" y="4343952"/>
            <a:ext cx="864000" cy="2486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kstSylinder 76">
            <a:extLst>
              <a:ext uri="{FF2B5EF4-FFF2-40B4-BE49-F238E27FC236}">
                <a16:creationId xmlns:a16="http://schemas.microsoft.com/office/drawing/2014/main" id="{F20D6621-4C25-4B4D-B6DF-E1956E2ACFBD}"/>
              </a:ext>
            </a:extLst>
          </p:cNvPr>
          <p:cNvSpPr txBox="1"/>
          <p:nvPr/>
        </p:nvSpPr>
        <p:spPr>
          <a:xfrm>
            <a:off x="3278045" y="3443235"/>
            <a:ext cx="977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%DVZ.002.002 </a:t>
            </a:r>
            <a:r>
              <a:rPr lang="nb-NO" sz="900" err="1">
                <a:latin typeface="Arial" panose="020B0604020202020204" pitchFamily="34" charset="0"/>
                <a:cs typeface="Arial" panose="020B0604020202020204" pitchFamily="34" charset="0"/>
              </a:rPr>
              <a:t>Glassfelt</a:t>
            </a:r>
            <a:endParaRPr lang="nb-NO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8" name="Rett pilkobling 77">
            <a:extLst>
              <a:ext uri="{FF2B5EF4-FFF2-40B4-BE49-F238E27FC236}">
                <a16:creationId xmlns:a16="http://schemas.microsoft.com/office/drawing/2014/main" id="{B81371CA-AEDE-4D29-B20F-21DA2FCAD1CA}"/>
              </a:ext>
            </a:extLst>
          </p:cNvPr>
          <p:cNvCxnSpPr/>
          <p:nvPr/>
        </p:nvCxnSpPr>
        <p:spPr>
          <a:xfrm flipH="1">
            <a:off x="3024322" y="3627901"/>
            <a:ext cx="1116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A4D75590-B55F-43B3-B923-C02B735E420B}"/>
              </a:ext>
            </a:extLst>
          </p:cNvPr>
          <p:cNvSpPr txBox="1"/>
          <p:nvPr/>
        </p:nvSpPr>
        <p:spPr>
          <a:xfrm>
            <a:off x="508910" y="684000"/>
            <a:ext cx="2136641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>
                <a:latin typeface="Arial" panose="020B0604020202020204" pitchFamily="34" charset="0"/>
                <a:cs typeface="Arial" panose="020B0604020202020204" pitchFamily="34" charset="0"/>
              </a:rPr>
              <a:t>Bestanddeler i systemvegg: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=2430.001%DIZ.005.002 Glassdør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=2430.001%DVZ.002.001 </a:t>
            </a:r>
            <a:r>
              <a:rPr lang="nb-NO" sz="900" err="1">
                <a:latin typeface="Arial" panose="020B0604020202020204" pitchFamily="34" charset="0"/>
                <a:cs typeface="Arial" panose="020B0604020202020204" pitchFamily="34" charset="0"/>
              </a:rPr>
              <a:t>Glassfelt</a:t>
            </a:r>
            <a:endParaRPr lang="nb-NO" sz="9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=2430.001%DVZ.002.002 </a:t>
            </a:r>
            <a:r>
              <a:rPr lang="nb-NO" sz="900" err="1">
                <a:latin typeface="Arial" panose="020B0604020202020204" pitchFamily="34" charset="0"/>
                <a:cs typeface="Arial" panose="020B0604020202020204" pitchFamily="34" charset="0"/>
              </a:rPr>
              <a:t>Glassfelt</a:t>
            </a:r>
            <a:endParaRPr lang="nb-NO" sz="9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=2430.001%DVZ.001.001 </a:t>
            </a:r>
            <a:r>
              <a:rPr lang="nb-NO" sz="900" err="1">
                <a:latin typeface="Arial" panose="020B0604020202020204" pitchFamily="34" charset="0"/>
                <a:cs typeface="Arial" panose="020B0604020202020204" pitchFamily="34" charset="0"/>
              </a:rPr>
              <a:t>Tettfelt</a:t>
            </a:r>
            <a:endParaRPr lang="nb-NO" sz="9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=2430.001%DVZ.001.002 </a:t>
            </a:r>
            <a:r>
              <a:rPr lang="nb-NO" sz="900" err="1">
                <a:latin typeface="Arial" panose="020B0604020202020204" pitchFamily="34" charset="0"/>
                <a:cs typeface="Arial" panose="020B0604020202020204" pitchFamily="34" charset="0"/>
              </a:rPr>
              <a:t>Tettfelt</a:t>
            </a:r>
            <a:endParaRPr lang="nb-NO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8744E0E6-2452-44E7-91AA-0288FB2F18C7}"/>
              </a:ext>
            </a:extLst>
          </p:cNvPr>
          <p:cNvSpPr/>
          <p:nvPr/>
        </p:nvSpPr>
        <p:spPr>
          <a:xfrm>
            <a:off x="63905" y="1701340"/>
            <a:ext cx="4239648" cy="289776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7" name="TekstSylinder 26">
            <a:extLst>
              <a:ext uri="{FF2B5EF4-FFF2-40B4-BE49-F238E27FC236}">
                <a16:creationId xmlns:a16="http://schemas.microsoft.com/office/drawing/2014/main" id="{55F0F166-C835-43AE-BA0B-00EF40735AFB}"/>
              </a:ext>
            </a:extLst>
          </p:cNvPr>
          <p:cNvSpPr txBox="1"/>
          <p:nvPr/>
        </p:nvSpPr>
        <p:spPr>
          <a:xfrm>
            <a:off x="326001" y="1756332"/>
            <a:ext cx="371545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400">
                <a:latin typeface="Arial"/>
                <a:cs typeface="Arial"/>
              </a:rPr>
              <a:t>=2430.001%AVD.003.001 Systemvegg 270cm, 2 </a:t>
            </a:r>
            <a:r>
              <a:rPr lang="nb-NO" sz="1400" err="1">
                <a:latin typeface="Arial"/>
                <a:cs typeface="Arial"/>
              </a:rPr>
              <a:t>glassfelt</a:t>
            </a:r>
            <a:r>
              <a:rPr lang="nb-NO" sz="1400">
                <a:latin typeface="Arial"/>
                <a:cs typeface="Arial"/>
              </a:rPr>
              <a:t>, </a:t>
            </a:r>
            <a:r>
              <a:rPr lang="nb-NO" sz="1400" err="1">
                <a:latin typeface="Arial"/>
                <a:cs typeface="Arial"/>
              </a:rPr>
              <a:t>tettfelt</a:t>
            </a:r>
            <a:r>
              <a:rPr lang="nb-NO" sz="1400">
                <a:latin typeface="Arial"/>
                <a:cs typeface="Arial"/>
              </a:rPr>
              <a:t> og dør</a:t>
            </a:r>
            <a:endParaRPr lang="nb-NO" sz="1400"/>
          </a:p>
        </p:txBody>
      </p:sp>
      <p:sp>
        <p:nvSpPr>
          <p:cNvPr id="31" name="TekstSylinder 30">
            <a:extLst>
              <a:ext uri="{FF2B5EF4-FFF2-40B4-BE49-F238E27FC236}">
                <a16:creationId xmlns:a16="http://schemas.microsoft.com/office/drawing/2014/main" id="{21E95FDE-0832-4A71-99C1-1B1567F290D6}"/>
              </a:ext>
            </a:extLst>
          </p:cNvPr>
          <p:cNvSpPr txBox="1"/>
          <p:nvPr/>
        </p:nvSpPr>
        <p:spPr>
          <a:xfrm>
            <a:off x="103491" y="3406272"/>
            <a:ext cx="974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%DVZ.002.001 </a:t>
            </a:r>
            <a:r>
              <a:rPr lang="nb-NO" sz="900" err="1">
                <a:latin typeface="Arial" panose="020B0604020202020204" pitchFamily="34" charset="0"/>
                <a:cs typeface="Arial" panose="020B0604020202020204" pitchFamily="34" charset="0"/>
              </a:rPr>
              <a:t>Glassfelt</a:t>
            </a:r>
            <a:endParaRPr lang="nb-NO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Rett pilkobling 31">
            <a:extLst>
              <a:ext uri="{FF2B5EF4-FFF2-40B4-BE49-F238E27FC236}">
                <a16:creationId xmlns:a16="http://schemas.microsoft.com/office/drawing/2014/main" id="{5531B774-C098-4A86-B4FE-965D1E2BF94B}"/>
              </a:ext>
            </a:extLst>
          </p:cNvPr>
          <p:cNvCxnSpPr>
            <a:cxnSpLocks/>
            <a:endCxn id="31" idx="1"/>
          </p:cNvCxnSpPr>
          <p:nvPr/>
        </p:nvCxnSpPr>
        <p:spPr>
          <a:xfrm flipH="1" flipV="1">
            <a:off x="103491" y="3590938"/>
            <a:ext cx="1214170" cy="5328"/>
          </a:xfrm>
          <a:prstGeom prst="straightConnector1">
            <a:avLst/>
          </a:prstGeom>
          <a:ln w="12700">
            <a:solidFill>
              <a:schemeClr val="tx1"/>
            </a:solidFill>
            <a:headEnd type="arrow" w="sm" len="sm"/>
            <a:tailEnd type="non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704C1C56-435E-43C0-B130-E862ECBE6423}"/>
              </a:ext>
            </a:extLst>
          </p:cNvPr>
          <p:cNvSpPr txBox="1"/>
          <p:nvPr/>
        </p:nvSpPr>
        <p:spPr>
          <a:xfrm>
            <a:off x="447098" y="4253353"/>
            <a:ext cx="1026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%DVZ.001.001 </a:t>
            </a:r>
            <a:r>
              <a:rPr lang="nb-NO" sz="900" err="1">
                <a:latin typeface="Arial" panose="020B0604020202020204" pitchFamily="34" charset="0"/>
                <a:cs typeface="Arial" panose="020B0604020202020204" pitchFamily="34" charset="0"/>
              </a:rPr>
              <a:t>Tettfelt</a:t>
            </a:r>
            <a:endParaRPr lang="nb-NO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Rett pilkobling 35">
            <a:extLst>
              <a:ext uri="{FF2B5EF4-FFF2-40B4-BE49-F238E27FC236}">
                <a16:creationId xmlns:a16="http://schemas.microsoft.com/office/drawing/2014/main" id="{9E3FF97E-EBB6-46C6-810C-E5137390617D}"/>
              </a:ext>
            </a:extLst>
          </p:cNvPr>
          <p:cNvCxnSpPr>
            <a:cxnSpLocks/>
          </p:cNvCxnSpPr>
          <p:nvPr/>
        </p:nvCxnSpPr>
        <p:spPr>
          <a:xfrm flipV="1">
            <a:off x="1457162" y="3999093"/>
            <a:ext cx="185443" cy="438926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Rett linje 36">
            <a:extLst>
              <a:ext uri="{FF2B5EF4-FFF2-40B4-BE49-F238E27FC236}">
                <a16:creationId xmlns:a16="http://schemas.microsoft.com/office/drawing/2014/main" id="{2003189C-9356-4388-B39F-02FAEE9DF8C0}"/>
              </a:ext>
            </a:extLst>
          </p:cNvPr>
          <p:cNvCxnSpPr>
            <a:cxnSpLocks/>
            <a:stCxn id="35" idx="1"/>
            <a:endCxn id="35" idx="3"/>
          </p:cNvCxnSpPr>
          <p:nvPr/>
        </p:nvCxnSpPr>
        <p:spPr>
          <a:xfrm>
            <a:off x="447098" y="4438019"/>
            <a:ext cx="1026015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kstSylinder 41">
            <a:extLst>
              <a:ext uri="{FF2B5EF4-FFF2-40B4-BE49-F238E27FC236}">
                <a16:creationId xmlns:a16="http://schemas.microsoft.com/office/drawing/2014/main" id="{7CBB6B05-4C8B-4120-B276-2CE2AD84F859}"/>
              </a:ext>
            </a:extLst>
          </p:cNvPr>
          <p:cNvSpPr txBox="1"/>
          <p:nvPr/>
        </p:nvSpPr>
        <p:spPr>
          <a:xfrm>
            <a:off x="2532702" y="2301883"/>
            <a:ext cx="977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%DVZ.001.003 </a:t>
            </a:r>
            <a:r>
              <a:rPr lang="nb-NO" sz="900" err="1">
                <a:latin typeface="Arial" panose="020B0604020202020204" pitchFamily="34" charset="0"/>
                <a:cs typeface="Arial" panose="020B0604020202020204" pitchFamily="34" charset="0"/>
              </a:rPr>
              <a:t>Tettfelt</a:t>
            </a:r>
            <a:endParaRPr lang="nb-NO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6" name="Rett linje 45">
            <a:extLst>
              <a:ext uri="{FF2B5EF4-FFF2-40B4-BE49-F238E27FC236}">
                <a16:creationId xmlns:a16="http://schemas.microsoft.com/office/drawing/2014/main" id="{93F64E56-0878-4292-9C22-EC86D20073EE}"/>
              </a:ext>
            </a:extLst>
          </p:cNvPr>
          <p:cNvCxnSpPr>
            <a:cxnSpLocks/>
          </p:cNvCxnSpPr>
          <p:nvPr/>
        </p:nvCxnSpPr>
        <p:spPr>
          <a:xfrm>
            <a:off x="2479015" y="2486549"/>
            <a:ext cx="864000" cy="2486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Rett pilkobling 46">
            <a:extLst>
              <a:ext uri="{FF2B5EF4-FFF2-40B4-BE49-F238E27FC236}">
                <a16:creationId xmlns:a16="http://schemas.microsoft.com/office/drawing/2014/main" id="{FCACA67E-B2DF-4DFA-A845-B24C4139FA4E}"/>
              </a:ext>
            </a:extLst>
          </p:cNvPr>
          <p:cNvCxnSpPr>
            <a:cxnSpLocks/>
          </p:cNvCxnSpPr>
          <p:nvPr/>
        </p:nvCxnSpPr>
        <p:spPr>
          <a:xfrm flipV="1">
            <a:off x="2301181" y="2481378"/>
            <a:ext cx="173276" cy="333304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non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ktangel 47">
            <a:extLst>
              <a:ext uri="{FF2B5EF4-FFF2-40B4-BE49-F238E27FC236}">
                <a16:creationId xmlns:a16="http://schemas.microsoft.com/office/drawing/2014/main" id="{E912E202-6B4D-4523-AE0D-0F9777B051F2}"/>
              </a:ext>
            </a:extLst>
          </p:cNvPr>
          <p:cNvSpPr/>
          <p:nvPr/>
        </p:nvSpPr>
        <p:spPr>
          <a:xfrm>
            <a:off x="5704053" y="2913757"/>
            <a:ext cx="612000" cy="11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1AD2B359-5294-4A6E-A71E-3C9630344205}"/>
              </a:ext>
            </a:extLst>
          </p:cNvPr>
          <p:cNvSpPr/>
          <p:nvPr/>
        </p:nvSpPr>
        <p:spPr>
          <a:xfrm>
            <a:off x="5704053" y="3369751"/>
            <a:ext cx="160114" cy="221553"/>
          </a:xfrm>
          <a:prstGeom prst="rect">
            <a:avLst/>
          </a:prstGeom>
          <a:solidFill>
            <a:schemeClr val="bg1"/>
          </a:solidFill>
          <a:ln w="635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50" name="Rett linje 49">
            <a:extLst>
              <a:ext uri="{FF2B5EF4-FFF2-40B4-BE49-F238E27FC236}">
                <a16:creationId xmlns:a16="http://schemas.microsoft.com/office/drawing/2014/main" id="{37F4AC0E-8697-4C27-836C-99C2F4DC3646}"/>
              </a:ext>
            </a:extLst>
          </p:cNvPr>
          <p:cNvCxnSpPr/>
          <p:nvPr/>
        </p:nvCxnSpPr>
        <p:spPr>
          <a:xfrm>
            <a:off x="5662716" y="4044157"/>
            <a:ext cx="684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Ellipse 52">
            <a:extLst>
              <a:ext uri="{FF2B5EF4-FFF2-40B4-BE49-F238E27FC236}">
                <a16:creationId xmlns:a16="http://schemas.microsoft.com/office/drawing/2014/main" id="{CFB97687-FA3E-417E-AC30-680012EE69F6}"/>
              </a:ext>
            </a:extLst>
          </p:cNvPr>
          <p:cNvSpPr/>
          <p:nvPr/>
        </p:nvSpPr>
        <p:spPr>
          <a:xfrm>
            <a:off x="5734716" y="3522157"/>
            <a:ext cx="25200" cy="25200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4" name="Ellipse 53">
            <a:extLst>
              <a:ext uri="{FF2B5EF4-FFF2-40B4-BE49-F238E27FC236}">
                <a16:creationId xmlns:a16="http://schemas.microsoft.com/office/drawing/2014/main" id="{8171BCE0-671A-4DD2-B3F7-A9DADDD70655}"/>
              </a:ext>
            </a:extLst>
          </p:cNvPr>
          <p:cNvSpPr/>
          <p:nvPr/>
        </p:nvSpPr>
        <p:spPr>
          <a:xfrm>
            <a:off x="5734716" y="3450157"/>
            <a:ext cx="25200" cy="25200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5" name="Avrund hjørner på samme side i rektangel 44">
            <a:extLst>
              <a:ext uri="{FF2B5EF4-FFF2-40B4-BE49-F238E27FC236}">
                <a16:creationId xmlns:a16="http://schemas.microsoft.com/office/drawing/2014/main" id="{9EFF1257-5E8B-4223-B56C-C1956793D290}"/>
              </a:ext>
            </a:extLst>
          </p:cNvPr>
          <p:cNvSpPr/>
          <p:nvPr/>
        </p:nvSpPr>
        <p:spPr>
          <a:xfrm rot="5400000">
            <a:off x="5788716" y="3419557"/>
            <a:ext cx="18000" cy="90000"/>
          </a:xfrm>
          <a:prstGeom prst="round2Same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6" name="Rektangel 55">
            <a:extLst>
              <a:ext uri="{FF2B5EF4-FFF2-40B4-BE49-F238E27FC236}">
                <a16:creationId xmlns:a16="http://schemas.microsoft.com/office/drawing/2014/main" id="{2683C04A-9F5D-43FE-970D-E87912CA3F87}"/>
              </a:ext>
            </a:extLst>
          </p:cNvPr>
          <p:cNvSpPr/>
          <p:nvPr/>
        </p:nvSpPr>
        <p:spPr>
          <a:xfrm>
            <a:off x="5668053" y="2877757"/>
            <a:ext cx="684000" cy="1188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7" name="Rektangel 56">
            <a:extLst>
              <a:ext uri="{FF2B5EF4-FFF2-40B4-BE49-F238E27FC236}">
                <a16:creationId xmlns:a16="http://schemas.microsoft.com/office/drawing/2014/main" id="{6FDA17D3-26B8-428B-AB32-D51B52E0626E}"/>
              </a:ext>
            </a:extLst>
          </p:cNvPr>
          <p:cNvSpPr/>
          <p:nvPr/>
        </p:nvSpPr>
        <p:spPr>
          <a:xfrm>
            <a:off x="6388053" y="2663091"/>
            <a:ext cx="612000" cy="136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8" name="Rektangel 57">
            <a:extLst>
              <a:ext uri="{FF2B5EF4-FFF2-40B4-BE49-F238E27FC236}">
                <a16:creationId xmlns:a16="http://schemas.microsoft.com/office/drawing/2014/main" id="{AFE5F7C4-1F95-4396-AAF2-9485A5E35BBD}"/>
              </a:ext>
            </a:extLst>
          </p:cNvPr>
          <p:cNvSpPr/>
          <p:nvPr/>
        </p:nvSpPr>
        <p:spPr>
          <a:xfrm>
            <a:off x="6352053" y="2625757"/>
            <a:ext cx="684000" cy="1440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9" name="Rektangel 58">
            <a:extLst>
              <a:ext uri="{FF2B5EF4-FFF2-40B4-BE49-F238E27FC236}">
                <a16:creationId xmlns:a16="http://schemas.microsoft.com/office/drawing/2014/main" id="{0FD80411-2473-4046-AE44-BF7FCB943C7C}"/>
              </a:ext>
            </a:extLst>
          </p:cNvPr>
          <p:cNvSpPr/>
          <p:nvPr/>
        </p:nvSpPr>
        <p:spPr>
          <a:xfrm>
            <a:off x="5452053" y="2663091"/>
            <a:ext cx="180000" cy="1368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0" name="Rektangel 59">
            <a:extLst>
              <a:ext uri="{FF2B5EF4-FFF2-40B4-BE49-F238E27FC236}">
                <a16:creationId xmlns:a16="http://schemas.microsoft.com/office/drawing/2014/main" id="{51681D59-C393-4DD7-9DF1-2F90942C48CC}"/>
              </a:ext>
            </a:extLst>
          </p:cNvPr>
          <p:cNvSpPr/>
          <p:nvPr/>
        </p:nvSpPr>
        <p:spPr>
          <a:xfrm>
            <a:off x="5416053" y="2625757"/>
            <a:ext cx="252000" cy="1440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1" name="Rektangel 60">
            <a:extLst>
              <a:ext uri="{FF2B5EF4-FFF2-40B4-BE49-F238E27FC236}">
                <a16:creationId xmlns:a16="http://schemas.microsoft.com/office/drawing/2014/main" id="{5F6C8CB0-83A9-495E-888D-DA9D6DD300CD}"/>
              </a:ext>
            </a:extLst>
          </p:cNvPr>
          <p:cNvSpPr/>
          <p:nvPr/>
        </p:nvSpPr>
        <p:spPr>
          <a:xfrm>
            <a:off x="5668053" y="2625757"/>
            <a:ext cx="684000" cy="252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2" name="Rektangel 61">
            <a:extLst>
              <a:ext uri="{FF2B5EF4-FFF2-40B4-BE49-F238E27FC236}">
                <a16:creationId xmlns:a16="http://schemas.microsoft.com/office/drawing/2014/main" id="{FBE2F73D-DC07-44EB-B9A2-331B4B6B6B21}"/>
              </a:ext>
            </a:extLst>
          </p:cNvPr>
          <p:cNvSpPr/>
          <p:nvPr/>
        </p:nvSpPr>
        <p:spPr>
          <a:xfrm>
            <a:off x="5704053" y="2661757"/>
            <a:ext cx="612000" cy="180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3" name="TekstSylinder 72">
            <a:extLst>
              <a:ext uri="{FF2B5EF4-FFF2-40B4-BE49-F238E27FC236}">
                <a16:creationId xmlns:a16="http://schemas.microsoft.com/office/drawing/2014/main" id="{D9607088-6E01-4653-BF80-0D678CF7322A}"/>
              </a:ext>
            </a:extLst>
          </p:cNvPr>
          <p:cNvSpPr txBox="1"/>
          <p:nvPr/>
        </p:nvSpPr>
        <p:spPr>
          <a:xfrm>
            <a:off x="6264985" y="4107139"/>
            <a:ext cx="952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%DIZ.005.002 Glassdør</a:t>
            </a:r>
          </a:p>
        </p:txBody>
      </p:sp>
      <p:cxnSp>
        <p:nvCxnSpPr>
          <p:cNvPr id="79" name="Rett pilkobling 78">
            <a:extLst>
              <a:ext uri="{FF2B5EF4-FFF2-40B4-BE49-F238E27FC236}">
                <a16:creationId xmlns:a16="http://schemas.microsoft.com/office/drawing/2014/main" id="{80C595CA-9F95-4951-A100-78CF36152CCC}"/>
              </a:ext>
            </a:extLst>
          </p:cNvPr>
          <p:cNvCxnSpPr>
            <a:cxnSpLocks/>
          </p:cNvCxnSpPr>
          <p:nvPr/>
        </p:nvCxnSpPr>
        <p:spPr>
          <a:xfrm flipH="1" flipV="1">
            <a:off x="6082181" y="3891039"/>
            <a:ext cx="118857" cy="404005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Rett linje 79">
            <a:extLst>
              <a:ext uri="{FF2B5EF4-FFF2-40B4-BE49-F238E27FC236}">
                <a16:creationId xmlns:a16="http://schemas.microsoft.com/office/drawing/2014/main" id="{8D93A431-C4E9-4AF5-8CEE-64588DDA71CF}"/>
              </a:ext>
            </a:extLst>
          </p:cNvPr>
          <p:cNvCxnSpPr>
            <a:cxnSpLocks/>
          </p:cNvCxnSpPr>
          <p:nvPr/>
        </p:nvCxnSpPr>
        <p:spPr>
          <a:xfrm>
            <a:off x="6201038" y="4295044"/>
            <a:ext cx="828000" cy="2486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Rektangel 82">
            <a:extLst>
              <a:ext uri="{FF2B5EF4-FFF2-40B4-BE49-F238E27FC236}">
                <a16:creationId xmlns:a16="http://schemas.microsoft.com/office/drawing/2014/main" id="{BA132556-A5B3-4793-84DA-3DD5F7C0F2CA}"/>
              </a:ext>
            </a:extLst>
          </p:cNvPr>
          <p:cNvSpPr/>
          <p:nvPr/>
        </p:nvSpPr>
        <p:spPr>
          <a:xfrm>
            <a:off x="4544782" y="1694410"/>
            <a:ext cx="4239648" cy="289776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4" name="TekstSylinder 83">
            <a:extLst>
              <a:ext uri="{FF2B5EF4-FFF2-40B4-BE49-F238E27FC236}">
                <a16:creationId xmlns:a16="http://schemas.microsoft.com/office/drawing/2014/main" id="{2BD65900-2A16-4E10-944C-6553F9436105}"/>
              </a:ext>
            </a:extLst>
          </p:cNvPr>
          <p:cNvSpPr txBox="1"/>
          <p:nvPr/>
        </p:nvSpPr>
        <p:spPr>
          <a:xfrm>
            <a:off x="4852220" y="1757970"/>
            <a:ext cx="3368672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400">
                <a:latin typeface="Arial"/>
                <a:cs typeface="Arial"/>
              </a:rPr>
              <a:t>=2430.001%AVD.003.002 Systemvegg 300 cm, 2 </a:t>
            </a:r>
            <a:r>
              <a:rPr lang="nb-NO" sz="1400" err="1">
                <a:latin typeface="Arial"/>
                <a:cs typeface="Arial"/>
              </a:rPr>
              <a:t>glassfelt</a:t>
            </a:r>
            <a:r>
              <a:rPr lang="nb-NO" sz="1400">
                <a:latin typeface="Arial"/>
                <a:cs typeface="Arial"/>
              </a:rPr>
              <a:t>, </a:t>
            </a:r>
            <a:r>
              <a:rPr lang="nb-NO" sz="1400" err="1">
                <a:latin typeface="Arial"/>
                <a:cs typeface="Arial"/>
              </a:rPr>
              <a:t>tettfelt</a:t>
            </a:r>
            <a:r>
              <a:rPr lang="nb-NO" sz="1400">
                <a:latin typeface="Arial"/>
                <a:cs typeface="Arial"/>
              </a:rPr>
              <a:t> og dør</a:t>
            </a:r>
            <a:endParaRPr lang="nb-NO" sz="1400"/>
          </a:p>
        </p:txBody>
      </p:sp>
      <p:sp>
        <p:nvSpPr>
          <p:cNvPr id="87" name="TekstSylinder 86">
            <a:extLst>
              <a:ext uri="{FF2B5EF4-FFF2-40B4-BE49-F238E27FC236}">
                <a16:creationId xmlns:a16="http://schemas.microsoft.com/office/drawing/2014/main" id="{6DA40DB4-CA0B-4145-8139-8A9C783C206A}"/>
              </a:ext>
            </a:extLst>
          </p:cNvPr>
          <p:cNvSpPr txBox="1"/>
          <p:nvPr/>
        </p:nvSpPr>
        <p:spPr>
          <a:xfrm>
            <a:off x="4484101" y="4253353"/>
            <a:ext cx="1026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%DVZ.001.001 </a:t>
            </a:r>
            <a:r>
              <a:rPr lang="nb-NO" sz="900" err="1">
                <a:latin typeface="Arial" panose="020B0604020202020204" pitchFamily="34" charset="0"/>
                <a:cs typeface="Arial" panose="020B0604020202020204" pitchFamily="34" charset="0"/>
              </a:rPr>
              <a:t>Tettfelt</a:t>
            </a:r>
            <a:endParaRPr lang="nb-NO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8" name="Rett pilkobling 87">
            <a:extLst>
              <a:ext uri="{FF2B5EF4-FFF2-40B4-BE49-F238E27FC236}">
                <a16:creationId xmlns:a16="http://schemas.microsoft.com/office/drawing/2014/main" id="{6EED3049-BC40-4FEC-A4A0-F7E2855D63BE}"/>
              </a:ext>
            </a:extLst>
          </p:cNvPr>
          <p:cNvCxnSpPr>
            <a:cxnSpLocks/>
          </p:cNvCxnSpPr>
          <p:nvPr/>
        </p:nvCxnSpPr>
        <p:spPr>
          <a:xfrm flipV="1">
            <a:off x="5373229" y="3950185"/>
            <a:ext cx="140778" cy="483899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Rett linje 88">
            <a:extLst>
              <a:ext uri="{FF2B5EF4-FFF2-40B4-BE49-F238E27FC236}">
                <a16:creationId xmlns:a16="http://schemas.microsoft.com/office/drawing/2014/main" id="{BA269BBF-192D-4AF1-A312-DA50A854C9AB}"/>
              </a:ext>
            </a:extLst>
          </p:cNvPr>
          <p:cNvCxnSpPr>
            <a:cxnSpLocks/>
          </p:cNvCxnSpPr>
          <p:nvPr/>
        </p:nvCxnSpPr>
        <p:spPr>
          <a:xfrm>
            <a:off x="4654235" y="4434084"/>
            <a:ext cx="720000" cy="2486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kstSylinder 89">
            <a:extLst>
              <a:ext uri="{FF2B5EF4-FFF2-40B4-BE49-F238E27FC236}">
                <a16:creationId xmlns:a16="http://schemas.microsoft.com/office/drawing/2014/main" id="{BFC248B8-3C26-4208-B24D-350645636656}"/>
              </a:ext>
            </a:extLst>
          </p:cNvPr>
          <p:cNvSpPr txBox="1"/>
          <p:nvPr/>
        </p:nvSpPr>
        <p:spPr>
          <a:xfrm>
            <a:off x="6021701" y="2256795"/>
            <a:ext cx="960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%DVZ.001.003 </a:t>
            </a:r>
            <a:r>
              <a:rPr lang="nb-NO" sz="900" err="1">
                <a:latin typeface="Arial" panose="020B0604020202020204" pitchFamily="34" charset="0"/>
                <a:cs typeface="Arial" panose="020B0604020202020204" pitchFamily="34" charset="0"/>
              </a:rPr>
              <a:t>Tettfelt</a:t>
            </a:r>
            <a:endParaRPr lang="nb-NO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1" name="Rett linje 90">
            <a:extLst>
              <a:ext uri="{FF2B5EF4-FFF2-40B4-BE49-F238E27FC236}">
                <a16:creationId xmlns:a16="http://schemas.microsoft.com/office/drawing/2014/main" id="{9976D5F9-88CC-4F0F-93BF-EE2AAB36B97E}"/>
              </a:ext>
            </a:extLst>
          </p:cNvPr>
          <p:cNvCxnSpPr>
            <a:cxnSpLocks/>
          </p:cNvCxnSpPr>
          <p:nvPr/>
        </p:nvCxnSpPr>
        <p:spPr>
          <a:xfrm>
            <a:off x="5997757" y="2441461"/>
            <a:ext cx="864000" cy="2486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Rett pilkobling 91">
            <a:extLst>
              <a:ext uri="{FF2B5EF4-FFF2-40B4-BE49-F238E27FC236}">
                <a16:creationId xmlns:a16="http://schemas.microsoft.com/office/drawing/2014/main" id="{3C649141-8B64-48C9-A246-C9B4B1E607B9}"/>
              </a:ext>
            </a:extLst>
          </p:cNvPr>
          <p:cNvCxnSpPr>
            <a:cxnSpLocks/>
          </p:cNvCxnSpPr>
          <p:nvPr/>
        </p:nvCxnSpPr>
        <p:spPr>
          <a:xfrm flipV="1">
            <a:off x="5819923" y="2436290"/>
            <a:ext cx="173276" cy="333304"/>
          </a:xfrm>
          <a:prstGeom prst="straightConnector1">
            <a:avLst/>
          </a:prstGeom>
          <a:ln w="12700">
            <a:solidFill>
              <a:schemeClr val="tx1"/>
            </a:solidFill>
            <a:headEnd type="arrow" w="sm" len="sm"/>
            <a:tailEnd type="non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TekstSylinder 92">
            <a:extLst>
              <a:ext uri="{FF2B5EF4-FFF2-40B4-BE49-F238E27FC236}">
                <a16:creationId xmlns:a16="http://schemas.microsoft.com/office/drawing/2014/main" id="{9A370702-5242-4875-AEDF-9609B5DA225C}"/>
              </a:ext>
            </a:extLst>
          </p:cNvPr>
          <p:cNvSpPr txBox="1"/>
          <p:nvPr/>
        </p:nvSpPr>
        <p:spPr>
          <a:xfrm>
            <a:off x="5430130" y="684000"/>
            <a:ext cx="2136641" cy="8156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>
                <a:latin typeface="Arial" panose="020B0604020202020204" pitchFamily="34" charset="0"/>
                <a:cs typeface="Arial" panose="020B0604020202020204" pitchFamily="34" charset="0"/>
              </a:rPr>
              <a:t>Bestanddeler i systemvegg: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=2430.001%DIZ.005.002 Glassdør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=2430.001%DVZ.002.002 </a:t>
            </a:r>
            <a:r>
              <a:rPr lang="nb-NO" sz="900" err="1">
                <a:latin typeface="Arial" panose="020B0604020202020204" pitchFamily="34" charset="0"/>
                <a:cs typeface="Arial" panose="020B0604020202020204" pitchFamily="34" charset="0"/>
              </a:rPr>
              <a:t>Glassfelt</a:t>
            </a:r>
            <a:endParaRPr lang="nb-NO" sz="9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=2430.001%DVZ.001.001 </a:t>
            </a:r>
            <a:r>
              <a:rPr lang="nb-NO" sz="900" err="1">
                <a:latin typeface="Arial" panose="020B0604020202020204" pitchFamily="34" charset="0"/>
                <a:cs typeface="Arial" panose="020B0604020202020204" pitchFamily="34" charset="0"/>
              </a:rPr>
              <a:t>Tettfelt</a:t>
            </a:r>
            <a:endParaRPr lang="nb-NO" sz="9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=2430.001%DVZ.001.003 </a:t>
            </a:r>
            <a:r>
              <a:rPr lang="nb-NO" sz="900" err="1">
                <a:latin typeface="Arial" panose="020B0604020202020204" pitchFamily="34" charset="0"/>
                <a:cs typeface="Arial" panose="020B0604020202020204" pitchFamily="34" charset="0"/>
              </a:rPr>
              <a:t>Tettfelt</a:t>
            </a:r>
            <a:endParaRPr lang="nb-NO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Rektangel 93">
            <a:extLst>
              <a:ext uri="{FF2B5EF4-FFF2-40B4-BE49-F238E27FC236}">
                <a16:creationId xmlns:a16="http://schemas.microsoft.com/office/drawing/2014/main" id="{5CF1850E-9639-4B67-B65A-7B5F01902A01}"/>
              </a:ext>
            </a:extLst>
          </p:cNvPr>
          <p:cNvSpPr/>
          <p:nvPr/>
        </p:nvSpPr>
        <p:spPr>
          <a:xfrm>
            <a:off x="7035047" y="2627544"/>
            <a:ext cx="684000" cy="1440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5" name="Rektangel 94">
            <a:extLst>
              <a:ext uri="{FF2B5EF4-FFF2-40B4-BE49-F238E27FC236}">
                <a16:creationId xmlns:a16="http://schemas.microsoft.com/office/drawing/2014/main" id="{11AFA4EC-87E4-4DB9-9A99-D0BF33C7C443}"/>
              </a:ext>
            </a:extLst>
          </p:cNvPr>
          <p:cNvSpPr/>
          <p:nvPr/>
        </p:nvSpPr>
        <p:spPr>
          <a:xfrm>
            <a:off x="7071047" y="2663544"/>
            <a:ext cx="612000" cy="136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6" name="TekstSylinder 95">
            <a:extLst>
              <a:ext uri="{FF2B5EF4-FFF2-40B4-BE49-F238E27FC236}">
                <a16:creationId xmlns:a16="http://schemas.microsoft.com/office/drawing/2014/main" id="{32EC4555-924C-4C9C-9429-9501F60B4BBD}"/>
              </a:ext>
            </a:extLst>
          </p:cNvPr>
          <p:cNvSpPr txBox="1"/>
          <p:nvPr/>
        </p:nvSpPr>
        <p:spPr>
          <a:xfrm>
            <a:off x="7803050" y="3185085"/>
            <a:ext cx="981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%DVZ.002.002 </a:t>
            </a:r>
            <a:r>
              <a:rPr lang="nb-NO" sz="900" err="1">
                <a:latin typeface="Arial" panose="020B0604020202020204" pitchFamily="34" charset="0"/>
                <a:cs typeface="Arial" panose="020B0604020202020204" pitchFamily="34" charset="0"/>
              </a:rPr>
              <a:t>Glassfelt</a:t>
            </a:r>
            <a:endParaRPr lang="nb-NO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7" name="Rett pilkobling 96">
            <a:extLst>
              <a:ext uri="{FF2B5EF4-FFF2-40B4-BE49-F238E27FC236}">
                <a16:creationId xmlns:a16="http://schemas.microsoft.com/office/drawing/2014/main" id="{E18C1695-EE55-4620-9D59-651EE7B4DE86}"/>
              </a:ext>
            </a:extLst>
          </p:cNvPr>
          <p:cNvCxnSpPr/>
          <p:nvPr/>
        </p:nvCxnSpPr>
        <p:spPr>
          <a:xfrm flipH="1">
            <a:off x="7549328" y="3369751"/>
            <a:ext cx="1080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TekstSylinder 97">
            <a:extLst>
              <a:ext uri="{FF2B5EF4-FFF2-40B4-BE49-F238E27FC236}">
                <a16:creationId xmlns:a16="http://schemas.microsoft.com/office/drawing/2014/main" id="{70F2CBD0-6383-4AEF-AB0A-A36BE0CCF98C}"/>
              </a:ext>
            </a:extLst>
          </p:cNvPr>
          <p:cNvSpPr txBox="1"/>
          <p:nvPr/>
        </p:nvSpPr>
        <p:spPr>
          <a:xfrm>
            <a:off x="7056368" y="2254309"/>
            <a:ext cx="1015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%DVZ.002.002 </a:t>
            </a:r>
            <a:r>
              <a:rPr lang="nb-NO" sz="900" err="1">
                <a:latin typeface="Arial" panose="020B0604020202020204" pitchFamily="34" charset="0"/>
                <a:cs typeface="Arial" panose="020B0604020202020204" pitchFamily="34" charset="0"/>
              </a:rPr>
              <a:t>Glassfelt</a:t>
            </a:r>
            <a:endParaRPr lang="nb-NO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9" name="Rett linje 98">
            <a:extLst>
              <a:ext uri="{FF2B5EF4-FFF2-40B4-BE49-F238E27FC236}">
                <a16:creationId xmlns:a16="http://schemas.microsoft.com/office/drawing/2014/main" id="{8E7F576E-1C5E-4229-8EFF-694D4D2156DD}"/>
              </a:ext>
            </a:extLst>
          </p:cNvPr>
          <p:cNvCxnSpPr>
            <a:cxnSpLocks/>
          </p:cNvCxnSpPr>
          <p:nvPr/>
        </p:nvCxnSpPr>
        <p:spPr>
          <a:xfrm>
            <a:off x="7002680" y="2438975"/>
            <a:ext cx="864000" cy="2486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Rett pilkobling 99">
            <a:extLst>
              <a:ext uri="{FF2B5EF4-FFF2-40B4-BE49-F238E27FC236}">
                <a16:creationId xmlns:a16="http://schemas.microsoft.com/office/drawing/2014/main" id="{6C3948A8-3AB0-4F17-AA64-B6C6EDEB65EB}"/>
              </a:ext>
            </a:extLst>
          </p:cNvPr>
          <p:cNvCxnSpPr>
            <a:cxnSpLocks/>
          </p:cNvCxnSpPr>
          <p:nvPr/>
        </p:nvCxnSpPr>
        <p:spPr>
          <a:xfrm flipV="1">
            <a:off x="6824846" y="2433804"/>
            <a:ext cx="173276" cy="333304"/>
          </a:xfrm>
          <a:prstGeom prst="straightConnector1">
            <a:avLst/>
          </a:prstGeom>
          <a:ln w="12700">
            <a:solidFill>
              <a:schemeClr val="tx1"/>
            </a:solidFill>
            <a:headEnd type="arrow" w="sm" len="sm"/>
            <a:tailEnd type="non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D7F2C036-F200-447D-A314-193CB79D8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11</a:t>
            </a:fld>
            <a:r>
              <a:rPr lang="en-US" dirty="0"/>
              <a:t> av 39</a:t>
            </a:r>
          </a:p>
        </p:txBody>
      </p:sp>
    </p:spTree>
    <p:extLst>
      <p:ext uri="{BB962C8B-B14F-4D97-AF65-F5344CB8AC3E}">
        <p14:creationId xmlns:p14="http://schemas.microsoft.com/office/powerpoint/2010/main" val="4017702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kstSylinder 15"/>
          <p:cNvSpPr txBox="1"/>
          <p:nvPr/>
        </p:nvSpPr>
        <p:spPr>
          <a:xfrm>
            <a:off x="3117586" y="189688"/>
            <a:ext cx="3421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>
                <a:latin typeface="Arial" panose="020B0604020202020204" pitchFamily="34" charset="0"/>
                <a:cs typeface="Arial" panose="020B0604020202020204" pitchFamily="34" charset="0"/>
              </a:rPr>
              <a:t>=2440.002 DØRER (Innvendig) </a:t>
            </a:r>
          </a:p>
        </p:txBody>
      </p:sp>
      <p:sp>
        <p:nvSpPr>
          <p:cNvPr id="147" name="Rektangel 146"/>
          <p:cNvSpPr/>
          <p:nvPr/>
        </p:nvSpPr>
        <p:spPr>
          <a:xfrm>
            <a:off x="3550881" y="2556000"/>
            <a:ext cx="612000" cy="1116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49" name="Rett linje 148"/>
          <p:cNvCxnSpPr/>
          <p:nvPr/>
        </p:nvCxnSpPr>
        <p:spPr>
          <a:xfrm>
            <a:off x="3514881" y="3690000"/>
            <a:ext cx="1296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1" name="Rektangel 150"/>
          <p:cNvSpPr/>
          <p:nvPr/>
        </p:nvSpPr>
        <p:spPr>
          <a:xfrm>
            <a:off x="4162881" y="2556000"/>
            <a:ext cx="612000" cy="1116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Rektangel 3"/>
          <p:cNvSpPr/>
          <p:nvPr/>
        </p:nvSpPr>
        <p:spPr>
          <a:xfrm>
            <a:off x="1021540" y="1792184"/>
            <a:ext cx="1056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1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Kompaktdør,</a:t>
            </a:r>
          </a:p>
          <a:p>
            <a:pPr>
              <a:spcAft>
                <a:spcPts val="0"/>
              </a:spcAft>
            </a:pPr>
            <a:r>
              <a:rPr lang="nb-NO" sz="120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enfløyet</a:t>
            </a:r>
            <a:r>
              <a:rPr lang="nb-NO" sz="1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Rektangel 5"/>
          <p:cNvSpPr/>
          <p:nvPr/>
        </p:nvSpPr>
        <p:spPr>
          <a:xfrm>
            <a:off x="3436720" y="1789629"/>
            <a:ext cx="16134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b-NO" sz="1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Kompaktdør, </a:t>
            </a:r>
            <a:r>
              <a:rPr lang="nb-NO" sz="120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tofløyet</a:t>
            </a:r>
            <a:endParaRPr lang="nb-NO" sz="12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nb-NO" sz="1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 </a:t>
            </a:r>
            <a:r>
              <a:rPr lang="nb-NO" sz="120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glassfelt</a:t>
            </a:r>
            <a:endParaRPr lang="nb-NO" sz="12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6413279" y="1789630"/>
            <a:ext cx="16134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b-NO" sz="120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Aluminiumsdør</a:t>
            </a:r>
            <a:r>
              <a:rPr lang="nb-NO" sz="1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nb-NO" sz="120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enfløyet</a:t>
            </a:r>
            <a:endParaRPr lang="nb-NO" sz="12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9" name="Rektangel 168"/>
          <p:cNvSpPr/>
          <p:nvPr/>
        </p:nvSpPr>
        <p:spPr>
          <a:xfrm>
            <a:off x="4234881" y="2628000"/>
            <a:ext cx="468000" cy="75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8" name="Rektangel 167"/>
          <p:cNvSpPr/>
          <p:nvPr/>
        </p:nvSpPr>
        <p:spPr>
          <a:xfrm>
            <a:off x="3622881" y="2628000"/>
            <a:ext cx="468000" cy="75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3" name="Ellipse 152"/>
          <p:cNvSpPr/>
          <p:nvPr/>
        </p:nvSpPr>
        <p:spPr>
          <a:xfrm>
            <a:off x="4180881" y="3179173"/>
            <a:ext cx="25200" cy="25200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4" name="Ellipse 153"/>
          <p:cNvSpPr/>
          <p:nvPr/>
        </p:nvSpPr>
        <p:spPr>
          <a:xfrm>
            <a:off x="4180881" y="3107173"/>
            <a:ext cx="25200" cy="25200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5" name="Avrund hjørner på samme side i rektangel 154"/>
          <p:cNvSpPr/>
          <p:nvPr/>
        </p:nvSpPr>
        <p:spPr>
          <a:xfrm rot="5400000">
            <a:off x="4245681" y="3076573"/>
            <a:ext cx="18000" cy="90000"/>
          </a:xfrm>
          <a:prstGeom prst="round2Same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6" name="TekstSylinder 175"/>
          <p:cNvSpPr txBox="1"/>
          <p:nvPr/>
        </p:nvSpPr>
        <p:spPr>
          <a:xfrm>
            <a:off x="6156138" y="3852000"/>
            <a:ext cx="950643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=2440.002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-DIZ005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%DIZ.003.002</a:t>
            </a:r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8B1CB5A0-FC52-4C5A-807A-34E008598776}"/>
              </a:ext>
            </a:extLst>
          </p:cNvPr>
          <p:cNvSpPr/>
          <p:nvPr/>
        </p:nvSpPr>
        <p:spPr>
          <a:xfrm>
            <a:off x="430840" y="2556000"/>
            <a:ext cx="576000" cy="1116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53" name="Rett linje 52">
            <a:extLst>
              <a:ext uri="{FF2B5EF4-FFF2-40B4-BE49-F238E27FC236}">
                <a16:creationId xmlns:a16="http://schemas.microsoft.com/office/drawing/2014/main" id="{ABB9B576-6B31-4BF9-B443-F88AB4FF731C}"/>
              </a:ext>
            </a:extLst>
          </p:cNvPr>
          <p:cNvCxnSpPr/>
          <p:nvPr/>
        </p:nvCxnSpPr>
        <p:spPr>
          <a:xfrm>
            <a:off x="394840" y="3690000"/>
            <a:ext cx="648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Ellipse 53">
            <a:extLst>
              <a:ext uri="{FF2B5EF4-FFF2-40B4-BE49-F238E27FC236}">
                <a16:creationId xmlns:a16="http://schemas.microsoft.com/office/drawing/2014/main" id="{2C74D61F-78D4-423E-AA44-143A084EBF7A}"/>
              </a:ext>
            </a:extLst>
          </p:cNvPr>
          <p:cNvSpPr/>
          <p:nvPr/>
        </p:nvSpPr>
        <p:spPr>
          <a:xfrm>
            <a:off x="461113" y="3169350"/>
            <a:ext cx="25200" cy="25200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5" name="Ellipse 54">
            <a:extLst>
              <a:ext uri="{FF2B5EF4-FFF2-40B4-BE49-F238E27FC236}">
                <a16:creationId xmlns:a16="http://schemas.microsoft.com/office/drawing/2014/main" id="{3F360D77-6EC5-414F-9ED5-2329159E3669}"/>
              </a:ext>
            </a:extLst>
          </p:cNvPr>
          <p:cNvSpPr/>
          <p:nvPr/>
        </p:nvSpPr>
        <p:spPr>
          <a:xfrm>
            <a:off x="461113" y="3097350"/>
            <a:ext cx="25200" cy="25200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6" name="Avrund hjørner på samme side i rektangel 44">
            <a:extLst>
              <a:ext uri="{FF2B5EF4-FFF2-40B4-BE49-F238E27FC236}">
                <a16:creationId xmlns:a16="http://schemas.microsoft.com/office/drawing/2014/main" id="{44DA0C61-D1E8-4A79-B801-E85D8DD101C0}"/>
              </a:ext>
            </a:extLst>
          </p:cNvPr>
          <p:cNvSpPr/>
          <p:nvPr/>
        </p:nvSpPr>
        <p:spPr>
          <a:xfrm rot="5400000">
            <a:off x="515113" y="3066750"/>
            <a:ext cx="18000" cy="90000"/>
          </a:xfrm>
          <a:prstGeom prst="round2Same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7" name="Rektangel 56">
            <a:extLst>
              <a:ext uri="{FF2B5EF4-FFF2-40B4-BE49-F238E27FC236}">
                <a16:creationId xmlns:a16="http://schemas.microsoft.com/office/drawing/2014/main" id="{E30FE1AB-E4D0-4F64-A2FA-7BED6B74A930}"/>
              </a:ext>
            </a:extLst>
          </p:cNvPr>
          <p:cNvSpPr/>
          <p:nvPr/>
        </p:nvSpPr>
        <p:spPr>
          <a:xfrm>
            <a:off x="394840" y="2520000"/>
            <a:ext cx="648000" cy="1188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8" name="Rektangel 57">
            <a:extLst>
              <a:ext uri="{FF2B5EF4-FFF2-40B4-BE49-F238E27FC236}">
                <a16:creationId xmlns:a16="http://schemas.microsoft.com/office/drawing/2014/main" id="{D43749E9-B5F0-4636-B872-0FFC5D0F6AA9}"/>
              </a:ext>
            </a:extLst>
          </p:cNvPr>
          <p:cNvSpPr/>
          <p:nvPr/>
        </p:nvSpPr>
        <p:spPr>
          <a:xfrm>
            <a:off x="3514881" y="2520000"/>
            <a:ext cx="1296000" cy="1188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9" name="Rektangel 58">
            <a:extLst>
              <a:ext uri="{FF2B5EF4-FFF2-40B4-BE49-F238E27FC236}">
                <a16:creationId xmlns:a16="http://schemas.microsoft.com/office/drawing/2014/main" id="{833A1246-C61E-4CE4-9F3B-57EBF60FCA12}"/>
              </a:ext>
            </a:extLst>
          </p:cNvPr>
          <p:cNvSpPr/>
          <p:nvPr/>
        </p:nvSpPr>
        <p:spPr>
          <a:xfrm>
            <a:off x="6370406" y="2556000"/>
            <a:ext cx="576000" cy="1116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60" name="Rett linje 59">
            <a:extLst>
              <a:ext uri="{FF2B5EF4-FFF2-40B4-BE49-F238E27FC236}">
                <a16:creationId xmlns:a16="http://schemas.microsoft.com/office/drawing/2014/main" id="{4725A094-421A-4B9C-9E5D-716BC527FC8B}"/>
              </a:ext>
            </a:extLst>
          </p:cNvPr>
          <p:cNvCxnSpPr/>
          <p:nvPr/>
        </p:nvCxnSpPr>
        <p:spPr>
          <a:xfrm>
            <a:off x="6334406" y="3690000"/>
            <a:ext cx="648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Ellipse 60">
            <a:extLst>
              <a:ext uri="{FF2B5EF4-FFF2-40B4-BE49-F238E27FC236}">
                <a16:creationId xmlns:a16="http://schemas.microsoft.com/office/drawing/2014/main" id="{477005FF-6BE3-4DE6-B6B2-8D28A6BD51AF}"/>
              </a:ext>
            </a:extLst>
          </p:cNvPr>
          <p:cNvSpPr/>
          <p:nvPr/>
        </p:nvSpPr>
        <p:spPr>
          <a:xfrm>
            <a:off x="6400679" y="3169350"/>
            <a:ext cx="25200" cy="25200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5652045C-16B9-461C-8C49-4335CBBC567D}"/>
              </a:ext>
            </a:extLst>
          </p:cNvPr>
          <p:cNvSpPr/>
          <p:nvPr/>
        </p:nvSpPr>
        <p:spPr>
          <a:xfrm>
            <a:off x="6400679" y="3097350"/>
            <a:ext cx="25200" cy="25200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3" name="Avrund hjørner på samme side i rektangel 44">
            <a:extLst>
              <a:ext uri="{FF2B5EF4-FFF2-40B4-BE49-F238E27FC236}">
                <a16:creationId xmlns:a16="http://schemas.microsoft.com/office/drawing/2014/main" id="{4BF7C257-75EB-47A5-83C8-F620FECD1240}"/>
              </a:ext>
            </a:extLst>
          </p:cNvPr>
          <p:cNvSpPr/>
          <p:nvPr/>
        </p:nvSpPr>
        <p:spPr>
          <a:xfrm rot="5400000">
            <a:off x="6454679" y="3066750"/>
            <a:ext cx="18000" cy="90000"/>
          </a:xfrm>
          <a:prstGeom prst="round2Same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4" name="Rektangel 63">
            <a:extLst>
              <a:ext uri="{FF2B5EF4-FFF2-40B4-BE49-F238E27FC236}">
                <a16:creationId xmlns:a16="http://schemas.microsoft.com/office/drawing/2014/main" id="{CC5AB90E-0B43-4E56-BD78-88A29E571FEE}"/>
              </a:ext>
            </a:extLst>
          </p:cNvPr>
          <p:cNvSpPr/>
          <p:nvPr/>
        </p:nvSpPr>
        <p:spPr>
          <a:xfrm>
            <a:off x="6334406" y="2520000"/>
            <a:ext cx="648000" cy="1188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5" name="Rektangel 64">
            <a:extLst>
              <a:ext uri="{FF2B5EF4-FFF2-40B4-BE49-F238E27FC236}">
                <a16:creationId xmlns:a16="http://schemas.microsoft.com/office/drawing/2014/main" id="{70E230B2-6938-4E63-B654-A59F0074318E}"/>
              </a:ext>
            </a:extLst>
          </p:cNvPr>
          <p:cNvSpPr/>
          <p:nvPr/>
        </p:nvSpPr>
        <p:spPr>
          <a:xfrm>
            <a:off x="1304378" y="2556000"/>
            <a:ext cx="576000" cy="1116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66" name="Rett linje 65">
            <a:extLst>
              <a:ext uri="{FF2B5EF4-FFF2-40B4-BE49-F238E27FC236}">
                <a16:creationId xmlns:a16="http://schemas.microsoft.com/office/drawing/2014/main" id="{682720B9-F62D-41E7-9329-B7A26EB7E9BF}"/>
              </a:ext>
            </a:extLst>
          </p:cNvPr>
          <p:cNvCxnSpPr/>
          <p:nvPr/>
        </p:nvCxnSpPr>
        <p:spPr>
          <a:xfrm>
            <a:off x="1268378" y="3690000"/>
            <a:ext cx="648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Ellipse 66">
            <a:extLst>
              <a:ext uri="{FF2B5EF4-FFF2-40B4-BE49-F238E27FC236}">
                <a16:creationId xmlns:a16="http://schemas.microsoft.com/office/drawing/2014/main" id="{6AB354C7-4A0B-4F7A-8C0E-DE2F3313BB95}"/>
              </a:ext>
            </a:extLst>
          </p:cNvPr>
          <p:cNvSpPr/>
          <p:nvPr/>
        </p:nvSpPr>
        <p:spPr>
          <a:xfrm>
            <a:off x="1334651" y="3169350"/>
            <a:ext cx="25200" cy="25200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8" name="Ellipse 67">
            <a:extLst>
              <a:ext uri="{FF2B5EF4-FFF2-40B4-BE49-F238E27FC236}">
                <a16:creationId xmlns:a16="http://schemas.microsoft.com/office/drawing/2014/main" id="{7B07B5C1-F167-4330-910A-9DC98DAEA8D2}"/>
              </a:ext>
            </a:extLst>
          </p:cNvPr>
          <p:cNvSpPr/>
          <p:nvPr/>
        </p:nvSpPr>
        <p:spPr>
          <a:xfrm>
            <a:off x="1334651" y="3097350"/>
            <a:ext cx="25200" cy="25200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9" name="Avrund hjørner på samme side i rektangel 44">
            <a:extLst>
              <a:ext uri="{FF2B5EF4-FFF2-40B4-BE49-F238E27FC236}">
                <a16:creationId xmlns:a16="http://schemas.microsoft.com/office/drawing/2014/main" id="{06FD0C76-E98F-4655-82C7-C79B25459D01}"/>
              </a:ext>
            </a:extLst>
          </p:cNvPr>
          <p:cNvSpPr/>
          <p:nvPr/>
        </p:nvSpPr>
        <p:spPr>
          <a:xfrm rot="5400000">
            <a:off x="1388651" y="3066750"/>
            <a:ext cx="18000" cy="90000"/>
          </a:xfrm>
          <a:prstGeom prst="round2Same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0" name="Rektangel 69">
            <a:extLst>
              <a:ext uri="{FF2B5EF4-FFF2-40B4-BE49-F238E27FC236}">
                <a16:creationId xmlns:a16="http://schemas.microsoft.com/office/drawing/2014/main" id="{5341E830-A785-4779-BEF2-CF6AB1042979}"/>
              </a:ext>
            </a:extLst>
          </p:cNvPr>
          <p:cNvSpPr/>
          <p:nvPr/>
        </p:nvSpPr>
        <p:spPr>
          <a:xfrm>
            <a:off x="1268378" y="2520000"/>
            <a:ext cx="648000" cy="1188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1" name="Rektangel 70">
            <a:extLst>
              <a:ext uri="{FF2B5EF4-FFF2-40B4-BE49-F238E27FC236}">
                <a16:creationId xmlns:a16="http://schemas.microsoft.com/office/drawing/2014/main" id="{85391F4C-204F-4B7D-82C4-3FFFC4A83E29}"/>
              </a:ext>
            </a:extLst>
          </p:cNvPr>
          <p:cNvSpPr/>
          <p:nvPr/>
        </p:nvSpPr>
        <p:spPr>
          <a:xfrm>
            <a:off x="7263622" y="2556000"/>
            <a:ext cx="576000" cy="1116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72" name="Rett linje 71">
            <a:extLst>
              <a:ext uri="{FF2B5EF4-FFF2-40B4-BE49-F238E27FC236}">
                <a16:creationId xmlns:a16="http://schemas.microsoft.com/office/drawing/2014/main" id="{73E8C6FA-E239-4727-BC29-928406264BF6}"/>
              </a:ext>
            </a:extLst>
          </p:cNvPr>
          <p:cNvCxnSpPr/>
          <p:nvPr/>
        </p:nvCxnSpPr>
        <p:spPr>
          <a:xfrm>
            <a:off x="7227622" y="3690000"/>
            <a:ext cx="648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Ellipse 72">
            <a:extLst>
              <a:ext uri="{FF2B5EF4-FFF2-40B4-BE49-F238E27FC236}">
                <a16:creationId xmlns:a16="http://schemas.microsoft.com/office/drawing/2014/main" id="{FC8433B2-4F4E-496D-9417-53222173CE3B}"/>
              </a:ext>
            </a:extLst>
          </p:cNvPr>
          <p:cNvSpPr/>
          <p:nvPr/>
        </p:nvSpPr>
        <p:spPr>
          <a:xfrm>
            <a:off x="7293895" y="3169350"/>
            <a:ext cx="25200" cy="25200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4" name="Ellipse 73">
            <a:extLst>
              <a:ext uri="{FF2B5EF4-FFF2-40B4-BE49-F238E27FC236}">
                <a16:creationId xmlns:a16="http://schemas.microsoft.com/office/drawing/2014/main" id="{7B117D56-D639-40C3-9643-6CBFEC7826A1}"/>
              </a:ext>
            </a:extLst>
          </p:cNvPr>
          <p:cNvSpPr/>
          <p:nvPr/>
        </p:nvSpPr>
        <p:spPr>
          <a:xfrm>
            <a:off x="7293895" y="3097350"/>
            <a:ext cx="25200" cy="25200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5" name="Avrund hjørner på samme side i rektangel 44">
            <a:extLst>
              <a:ext uri="{FF2B5EF4-FFF2-40B4-BE49-F238E27FC236}">
                <a16:creationId xmlns:a16="http://schemas.microsoft.com/office/drawing/2014/main" id="{26ED165E-E373-4526-8611-23657A7E68F0}"/>
              </a:ext>
            </a:extLst>
          </p:cNvPr>
          <p:cNvSpPr/>
          <p:nvPr/>
        </p:nvSpPr>
        <p:spPr>
          <a:xfrm rot="5400000">
            <a:off x="7347895" y="3066750"/>
            <a:ext cx="18000" cy="90000"/>
          </a:xfrm>
          <a:prstGeom prst="round2Same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6" name="Rektangel 75">
            <a:extLst>
              <a:ext uri="{FF2B5EF4-FFF2-40B4-BE49-F238E27FC236}">
                <a16:creationId xmlns:a16="http://schemas.microsoft.com/office/drawing/2014/main" id="{484EADE5-5ADE-4543-A27B-D336989A6719}"/>
              </a:ext>
            </a:extLst>
          </p:cNvPr>
          <p:cNvSpPr/>
          <p:nvPr/>
        </p:nvSpPr>
        <p:spPr>
          <a:xfrm>
            <a:off x="7227622" y="2520000"/>
            <a:ext cx="648000" cy="1188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8" name="Rektangel 77">
            <a:extLst>
              <a:ext uri="{FF2B5EF4-FFF2-40B4-BE49-F238E27FC236}">
                <a16:creationId xmlns:a16="http://schemas.microsoft.com/office/drawing/2014/main" id="{0B04E39B-1F68-45F2-9B3D-C975BFD5A6F5}"/>
              </a:ext>
            </a:extLst>
          </p:cNvPr>
          <p:cNvSpPr/>
          <p:nvPr/>
        </p:nvSpPr>
        <p:spPr>
          <a:xfrm>
            <a:off x="2172878" y="2556000"/>
            <a:ext cx="396000" cy="1116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79" name="Rett linje 78">
            <a:extLst>
              <a:ext uri="{FF2B5EF4-FFF2-40B4-BE49-F238E27FC236}">
                <a16:creationId xmlns:a16="http://schemas.microsoft.com/office/drawing/2014/main" id="{54836CAE-FDCA-4BFD-9022-6E0EDC67E8EA}"/>
              </a:ext>
            </a:extLst>
          </p:cNvPr>
          <p:cNvCxnSpPr/>
          <p:nvPr/>
        </p:nvCxnSpPr>
        <p:spPr>
          <a:xfrm>
            <a:off x="2136878" y="3690000"/>
            <a:ext cx="468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Ellipse 79">
            <a:extLst>
              <a:ext uri="{FF2B5EF4-FFF2-40B4-BE49-F238E27FC236}">
                <a16:creationId xmlns:a16="http://schemas.microsoft.com/office/drawing/2014/main" id="{78090C81-E95F-48D4-A643-3EC9DB07887D}"/>
              </a:ext>
            </a:extLst>
          </p:cNvPr>
          <p:cNvSpPr/>
          <p:nvPr/>
        </p:nvSpPr>
        <p:spPr>
          <a:xfrm>
            <a:off x="2203151" y="3169350"/>
            <a:ext cx="25200" cy="25200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3C0931C4-9D85-4160-9EDD-A14ED96BA5CB}"/>
              </a:ext>
            </a:extLst>
          </p:cNvPr>
          <p:cNvSpPr/>
          <p:nvPr/>
        </p:nvSpPr>
        <p:spPr>
          <a:xfrm>
            <a:off x="2203151" y="3097350"/>
            <a:ext cx="25200" cy="25200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2" name="Avrund hjørner på samme side i rektangel 44">
            <a:extLst>
              <a:ext uri="{FF2B5EF4-FFF2-40B4-BE49-F238E27FC236}">
                <a16:creationId xmlns:a16="http://schemas.microsoft.com/office/drawing/2014/main" id="{4B95A234-3503-461D-9764-A1343FCC3AC8}"/>
              </a:ext>
            </a:extLst>
          </p:cNvPr>
          <p:cNvSpPr/>
          <p:nvPr/>
        </p:nvSpPr>
        <p:spPr>
          <a:xfrm rot="5400000">
            <a:off x="2257151" y="3066750"/>
            <a:ext cx="18000" cy="90000"/>
          </a:xfrm>
          <a:prstGeom prst="round2Same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3" name="Rektangel 82">
            <a:extLst>
              <a:ext uri="{FF2B5EF4-FFF2-40B4-BE49-F238E27FC236}">
                <a16:creationId xmlns:a16="http://schemas.microsoft.com/office/drawing/2014/main" id="{5A2BEB90-0B4C-4261-8766-FD441AFEBD9A}"/>
              </a:ext>
            </a:extLst>
          </p:cNvPr>
          <p:cNvSpPr/>
          <p:nvPr/>
        </p:nvSpPr>
        <p:spPr>
          <a:xfrm>
            <a:off x="2136878" y="2520000"/>
            <a:ext cx="468000" cy="1188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4" name="TekstSylinder 83">
            <a:extLst>
              <a:ext uri="{FF2B5EF4-FFF2-40B4-BE49-F238E27FC236}">
                <a16:creationId xmlns:a16="http://schemas.microsoft.com/office/drawing/2014/main" id="{8788C706-973B-41F8-BEA1-816967AC8D21}"/>
              </a:ext>
            </a:extLst>
          </p:cNvPr>
          <p:cNvSpPr txBox="1"/>
          <p:nvPr/>
        </p:nvSpPr>
        <p:spPr>
          <a:xfrm>
            <a:off x="151643" y="3852000"/>
            <a:ext cx="1019519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=2440.002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-DIZ001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%DIZ.001.002</a:t>
            </a:r>
          </a:p>
        </p:txBody>
      </p:sp>
      <p:sp>
        <p:nvSpPr>
          <p:cNvPr id="85" name="TekstSylinder 84">
            <a:extLst>
              <a:ext uri="{FF2B5EF4-FFF2-40B4-BE49-F238E27FC236}">
                <a16:creationId xmlns:a16="http://schemas.microsoft.com/office/drawing/2014/main" id="{92D78F33-3893-4DDE-B3BF-85C2D86B9351}"/>
              </a:ext>
            </a:extLst>
          </p:cNvPr>
          <p:cNvSpPr txBox="1"/>
          <p:nvPr/>
        </p:nvSpPr>
        <p:spPr>
          <a:xfrm>
            <a:off x="1117270" y="3852000"/>
            <a:ext cx="950643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=2440.002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-DIZ002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%DIZ.001.002</a:t>
            </a:r>
          </a:p>
        </p:txBody>
      </p:sp>
      <p:sp>
        <p:nvSpPr>
          <p:cNvPr id="87" name="TekstSylinder 86">
            <a:extLst>
              <a:ext uri="{FF2B5EF4-FFF2-40B4-BE49-F238E27FC236}">
                <a16:creationId xmlns:a16="http://schemas.microsoft.com/office/drawing/2014/main" id="{041C6A83-689F-4B6A-8D46-0F07AD9F628C}"/>
              </a:ext>
            </a:extLst>
          </p:cNvPr>
          <p:cNvSpPr txBox="1"/>
          <p:nvPr/>
        </p:nvSpPr>
        <p:spPr>
          <a:xfrm>
            <a:off x="3622882" y="3852000"/>
            <a:ext cx="1059848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=2440.002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-DIZ004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%DIZ.002.005</a:t>
            </a:r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727F4491-3BEB-4E52-8C66-C57DBD516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12</a:t>
            </a:fld>
            <a:r>
              <a:rPr lang="en-US" dirty="0"/>
              <a:t> av 39</a:t>
            </a:r>
          </a:p>
        </p:txBody>
      </p:sp>
      <p:sp>
        <p:nvSpPr>
          <p:cNvPr id="89" name="TekstSylinder 88">
            <a:extLst>
              <a:ext uri="{FF2B5EF4-FFF2-40B4-BE49-F238E27FC236}">
                <a16:creationId xmlns:a16="http://schemas.microsoft.com/office/drawing/2014/main" id="{A2038B5B-9710-4B74-99D1-6E76B2930D3F}"/>
              </a:ext>
            </a:extLst>
          </p:cNvPr>
          <p:cNvSpPr txBox="1"/>
          <p:nvPr/>
        </p:nvSpPr>
        <p:spPr>
          <a:xfrm>
            <a:off x="2042767" y="3852000"/>
            <a:ext cx="1044665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=2440.002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-DIZ003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%DIZ.001.001</a:t>
            </a:r>
          </a:p>
        </p:txBody>
      </p:sp>
      <p:sp>
        <p:nvSpPr>
          <p:cNvPr id="90" name="TekstSylinder 89">
            <a:extLst>
              <a:ext uri="{FF2B5EF4-FFF2-40B4-BE49-F238E27FC236}">
                <a16:creationId xmlns:a16="http://schemas.microsoft.com/office/drawing/2014/main" id="{D9726926-4E42-44CB-868C-31D96D9EAE2B}"/>
              </a:ext>
            </a:extLst>
          </p:cNvPr>
          <p:cNvSpPr txBox="1"/>
          <p:nvPr/>
        </p:nvSpPr>
        <p:spPr>
          <a:xfrm>
            <a:off x="7129979" y="3852000"/>
            <a:ext cx="950643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=2440.002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-DIZ006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%DIZ.003.002</a:t>
            </a:r>
          </a:p>
        </p:txBody>
      </p:sp>
    </p:spTree>
    <p:extLst>
      <p:ext uri="{BB962C8B-B14F-4D97-AF65-F5344CB8AC3E}">
        <p14:creationId xmlns:p14="http://schemas.microsoft.com/office/powerpoint/2010/main" val="444913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kstSylinder 15"/>
          <p:cNvSpPr txBox="1"/>
          <p:nvPr/>
        </p:nvSpPr>
        <p:spPr>
          <a:xfrm>
            <a:off x="1814052" y="189688"/>
            <a:ext cx="6212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>
                <a:latin typeface="Arial" panose="020B0604020202020204" pitchFamily="34" charset="0"/>
                <a:cs typeface="Arial" panose="020B0604020202020204" pitchFamily="34" charset="0"/>
              </a:rPr>
              <a:t>=2440.003 DØRER MED BRANNMOTSTAND (Innvendig) </a:t>
            </a:r>
          </a:p>
        </p:txBody>
      </p:sp>
      <p:sp>
        <p:nvSpPr>
          <p:cNvPr id="4" name="Rektangel 3"/>
          <p:cNvSpPr/>
          <p:nvPr/>
        </p:nvSpPr>
        <p:spPr>
          <a:xfrm>
            <a:off x="356302" y="1784960"/>
            <a:ext cx="21346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1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Tredør med brannmotstand, </a:t>
            </a:r>
          </a:p>
          <a:p>
            <a:r>
              <a:rPr lang="nb-NO" sz="1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30 min., </a:t>
            </a:r>
            <a:r>
              <a:rPr lang="nb-NO" sz="120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enfløyet</a:t>
            </a:r>
            <a:r>
              <a:rPr lang="nb-NO" sz="1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Rektangel 8"/>
          <p:cNvSpPr/>
          <p:nvPr/>
        </p:nvSpPr>
        <p:spPr>
          <a:xfrm>
            <a:off x="6234534" y="1789802"/>
            <a:ext cx="21938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b-NO" sz="1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Ståldør med brannmotstand, 60 min., </a:t>
            </a:r>
            <a:r>
              <a:rPr lang="nb-NO" sz="120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enfløyet</a:t>
            </a:r>
            <a:endParaRPr lang="nb-NO" sz="12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TekstSylinder 175"/>
          <p:cNvSpPr txBox="1"/>
          <p:nvPr/>
        </p:nvSpPr>
        <p:spPr>
          <a:xfrm>
            <a:off x="6135330" y="3852000"/>
            <a:ext cx="1019561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=2440.003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-DBZ006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%DBZ.002.022</a:t>
            </a:r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8B1CB5A0-FC52-4C5A-807A-34E008598776}"/>
              </a:ext>
            </a:extLst>
          </p:cNvPr>
          <p:cNvSpPr/>
          <p:nvPr/>
        </p:nvSpPr>
        <p:spPr>
          <a:xfrm>
            <a:off x="430840" y="2556000"/>
            <a:ext cx="576000" cy="1116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53" name="Rett linje 52">
            <a:extLst>
              <a:ext uri="{FF2B5EF4-FFF2-40B4-BE49-F238E27FC236}">
                <a16:creationId xmlns:a16="http://schemas.microsoft.com/office/drawing/2014/main" id="{ABB9B576-6B31-4BF9-B443-F88AB4FF731C}"/>
              </a:ext>
            </a:extLst>
          </p:cNvPr>
          <p:cNvCxnSpPr/>
          <p:nvPr/>
        </p:nvCxnSpPr>
        <p:spPr>
          <a:xfrm>
            <a:off x="394840" y="3690000"/>
            <a:ext cx="648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Ellipse 53">
            <a:extLst>
              <a:ext uri="{FF2B5EF4-FFF2-40B4-BE49-F238E27FC236}">
                <a16:creationId xmlns:a16="http://schemas.microsoft.com/office/drawing/2014/main" id="{2C74D61F-78D4-423E-AA44-143A084EBF7A}"/>
              </a:ext>
            </a:extLst>
          </p:cNvPr>
          <p:cNvSpPr/>
          <p:nvPr/>
        </p:nvSpPr>
        <p:spPr>
          <a:xfrm>
            <a:off x="461113" y="3169350"/>
            <a:ext cx="25200" cy="25200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5" name="Ellipse 54">
            <a:extLst>
              <a:ext uri="{FF2B5EF4-FFF2-40B4-BE49-F238E27FC236}">
                <a16:creationId xmlns:a16="http://schemas.microsoft.com/office/drawing/2014/main" id="{3F360D77-6EC5-414F-9ED5-2329159E3669}"/>
              </a:ext>
            </a:extLst>
          </p:cNvPr>
          <p:cNvSpPr/>
          <p:nvPr/>
        </p:nvSpPr>
        <p:spPr>
          <a:xfrm>
            <a:off x="461113" y="3097350"/>
            <a:ext cx="25200" cy="25200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6" name="Avrund hjørner på samme side i rektangel 44">
            <a:extLst>
              <a:ext uri="{FF2B5EF4-FFF2-40B4-BE49-F238E27FC236}">
                <a16:creationId xmlns:a16="http://schemas.microsoft.com/office/drawing/2014/main" id="{44DA0C61-D1E8-4A79-B801-E85D8DD101C0}"/>
              </a:ext>
            </a:extLst>
          </p:cNvPr>
          <p:cNvSpPr/>
          <p:nvPr/>
        </p:nvSpPr>
        <p:spPr>
          <a:xfrm rot="5400000">
            <a:off x="515113" y="3066750"/>
            <a:ext cx="18000" cy="90000"/>
          </a:xfrm>
          <a:prstGeom prst="round2Same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7" name="Rektangel 56">
            <a:extLst>
              <a:ext uri="{FF2B5EF4-FFF2-40B4-BE49-F238E27FC236}">
                <a16:creationId xmlns:a16="http://schemas.microsoft.com/office/drawing/2014/main" id="{E30FE1AB-E4D0-4F64-A2FA-7BED6B74A930}"/>
              </a:ext>
            </a:extLst>
          </p:cNvPr>
          <p:cNvSpPr/>
          <p:nvPr/>
        </p:nvSpPr>
        <p:spPr>
          <a:xfrm>
            <a:off x="394840" y="2520000"/>
            <a:ext cx="648000" cy="1188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9" name="Rektangel 58">
            <a:extLst>
              <a:ext uri="{FF2B5EF4-FFF2-40B4-BE49-F238E27FC236}">
                <a16:creationId xmlns:a16="http://schemas.microsoft.com/office/drawing/2014/main" id="{833A1246-C61E-4CE4-9F3B-57EBF60FCA12}"/>
              </a:ext>
            </a:extLst>
          </p:cNvPr>
          <p:cNvSpPr/>
          <p:nvPr/>
        </p:nvSpPr>
        <p:spPr>
          <a:xfrm>
            <a:off x="6370406" y="2556000"/>
            <a:ext cx="576000" cy="1116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60" name="Rett linje 59">
            <a:extLst>
              <a:ext uri="{FF2B5EF4-FFF2-40B4-BE49-F238E27FC236}">
                <a16:creationId xmlns:a16="http://schemas.microsoft.com/office/drawing/2014/main" id="{4725A094-421A-4B9C-9E5D-716BC527FC8B}"/>
              </a:ext>
            </a:extLst>
          </p:cNvPr>
          <p:cNvCxnSpPr/>
          <p:nvPr/>
        </p:nvCxnSpPr>
        <p:spPr>
          <a:xfrm>
            <a:off x="6334406" y="3690000"/>
            <a:ext cx="648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Ellipse 60">
            <a:extLst>
              <a:ext uri="{FF2B5EF4-FFF2-40B4-BE49-F238E27FC236}">
                <a16:creationId xmlns:a16="http://schemas.microsoft.com/office/drawing/2014/main" id="{477005FF-6BE3-4DE6-B6B2-8D28A6BD51AF}"/>
              </a:ext>
            </a:extLst>
          </p:cNvPr>
          <p:cNvSpPr/>
          <p:nvPr/>
        </p:nvSpPr>
        <p:spPr>
          <a:xfrm>
            <a:off x="6400679" y="3169350"/>
            <a:ext cx="25200" cy="25200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5652045C-16B9-461C-8C49-4335CBBC567D}"/>
              </a:ext>
            </a:extLst>
          </p:cNvPr>
          <p:cNvSpPr/>
          <p:nvPr/>
        </p:nvSpPr>
        <p:spPr>
          <a:xfrm>
            <a:off x="6400679" y="3097350"/>
            <a:ext cx="25200" cy="25200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3" name="Avrund hjørner på samme side i rektangel 44">
            <a:extLst>
              <a:ext uri="{FF2B5EF4-FFF2-40B4-BE49-F238E27FC236}">
                <a16:creationId xmlns:a16="http://schemas.microsoft.com/office/drawing/2014/main" id="{4BF7C257-75EB-47A5-83C8-F620FECD1240}"/>
              </a:ext>
            </a:extLst>
          </p:cNvPr>
          <p:cNvSpPr/>
          <p:nvPr/>
        </p:nvSpPr>
        <p:spPr>
          <a:xfrm rot="5400000">
            <a:off x="6454679" y="3066750"/>
            <a:ext cx="18000" cy="90000"/>
          </a:xfrm>
          <a:prstGeom prst="round2Same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4" name="Rektangel 63">
            <a:extLst>
              <a:ext uri="{FF2B5EF4-FFF2-40B4-BE49-F238E27FC236}">
                <a16:creationId xmlns:a16="http://schemas.microsoft.com/office/drawing/2014/main" id="{CC5AB90E-0B43-4E56-BD78-88A29E571FEE}"/>
              </a:ext>
            </a:extLst>
          </p:cNvPr>
          <p:cNvSpPr/>
          <p:nvPr/>
        </p:nvSpPr>
        <p:spPr>
          <a:xfrm>
            <a:off x="6334406" y="2520000"/>
            <a:ext cx="648000" cy="1188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5" name="Rektangel 64">
            <a:extLst>
              <a:ext uri="{FF2B5EF4-FFF2-40B4-BE49-F238E27FC236}">
                <a16:creationId xmlns:a16="http://schemas.microsoft.com/office/drawing/2014/main" id="{70E230B2-6938-4E63-B654-A59F0074318E}"/>
              </a:ext>
            </a:extLst>
          </p:cNvPr>
          <p:cNvSpPr/>
          <p:nvPr/>
        </p:nvSpPr>
        <p:spPr>
          <a:xfrm>
            <a:off x="1304378" y="2556000"/>
            <a:ext cx="576000" cy="1116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66" name="Rett linje 65">
            <a:extLst>
              <a:ext uri="{FF2B5EF4-FFF2-40B4-BE49-F238E27FC236}">
                <a16:creationId xmlns:a16="http://schemas.microsoft.com/office/drawing/2014/main" id="{682720B9-F62D-41E7-9329-B7A26EB7E9BF}"/>
              </a:ext>
            </a:extLst>
          </p:cNvPr>
          <p:cNvCxnSpPr/>
          <p:nvPr/>
        </p:nvCxnSpPr>
        <p:spPr>
          <a:xfrm>
            <a:off x="1268378" y="3690000"/>
            <a:ext cx="648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Ellipse 66">
            <a:extLst>
              <a:ext uri="{FF2B5EF4-FFF2-40B4-BE49-F238E27FC236}">
                <a16:creationId xmlns:a16="http://schemas.microsoft.com/office/drawing/2014/main" id="{6AB354C7-4A0B-4F7A-8C0E-DE2F3313BB95}"/>
              </a:ext>
            </a:extLst>
          </p:cNvPr>
          <p:cNvSpPr/>
          <p:nvPr/>
        </p:nvSpPr>
        <p:spPr>
          <a:xfrm>
            <a:off x="1334651" y="3169350"/>
            <a:ext cx="25200" cy="25200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8" name="Ellipse 67">
            <a:extLst>
              <a:ext uri="{FF2B5EF4-FFF2-40B4-BE49-F238E27FC236}">
                <a16:creationId xmlns:a16="http://schemas.microsoft.com/office/drawing/2014/main" id="{7B07B5C1-F167-4330-910A-9DC98DAEA8D2}"/>
              </a:ext>
            </a:extLst>
          </p:cNvPr>
          <p:cNvSpPr/>
          <p:nvPr/>
        </p:nvSpPr>
        <p:spPr>
          <a:xfrm>
            <a:off x="1334651" y="3097350"/>
            <a:ext cx="25200" cy="25200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9" name="Avrund hjørner på samme side i rektangel 44">
            <a:extLst>
              <a:ext uri="{FF2B5EF4-FFF2-40B4-BE49-F238E27FC236}">
                <a16:creationId xmlns:a16="http://schemas.microsoft.com/office/drawing/2014/main" id="{06FD0C76-E98F-4655-82C7-C79B25459D01}"/>
              </a:ext>
            </a:extLst>
          </p:cNvPr>
          <p:cNvSpPr/>
          <p:nvPr/>
        </p:nvSpPr>
        <p:spPr>
          <a:xfrm rot="5400000">
            <a:off x="1388651" y="3066750"/>
            <a:ext cx="18000" cy="90000"/>
          </a:xfrm>
          <a:prstGeom prst="round2Same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0" name="Rektangel 69">
            <a:extLst>
              <a:ext uri="{FF2B5EF4-FFF2-40B4-BE49-F238E27FC236}">
                <a16:creationId xmlns:a16="http://schemas.microsoft.com/office/drawing/2014/main" id="{5341E830-A785-4779-BEF2-CF6AB1042979}"/>
              </a:ext>
            </a:extLst>
          </p:cNvPr>
          <p:cNvSpPr/>
          <p:nvPr/>
        </p:nvSpPr>
        <p:spPr>
          <a:xfrm>
            <a:off x="1268378" y="2520000"/>
            <a:ext cx="648000" cy="1188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1" name="Rektangel 70">
            <a:extLst>
              <a:ext uri="{FF2B5EF4-FFF2-40B4-BE49-F238E27FC236}">
                <a16:creationId xmlns:a16="http://schemas.microsoft.com/office/drawing/2014/main" id="{85391F4C-204F-4B7D-82C4-3FFFC4A83E29}"/>
              </a:ext>
            </a:extLst>
          </p:cNvPr>
          <p:cNvSpPr/>
          <p:nvPr/>
        </p:nvSpPr>
        <p:spPr>
          <a:xfrm>
            <a:off x="7263622" y="2556000"/>
            <a:ext cx="576000" cy="1116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72" name="Rett linje 71">
            <a:extLst>
              <a:ext uri="{FF2B5EF4-FFF2-40B4-BE49-F238E27FC236}">
                <a16:creationId xmlns:a16="http://schemas.microsoft.com/office/drawing/2014/main" id="{73E8C6FA-E239-4727-BC29-928406264BF6}"/>
              </a:ext>
            </a:extLst>
          </p:cNvPr>
          <p:cNvCxnSpPr/>
          <p:nvPr/>
        </p:nvCxnSpPr>
        <p:spPr>
          <a:xfrm>
            <a:off x="7227622" y="3690000"/>
            <a:ext cx="648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Ellipse 72">
            <a:extLst>
              <a:ext uri="{FF2B5EF4-FFF2-40B4-BE49-F238E27FC236}">
                <a16:creationId xmlns:a16="http://schemas.microsoft.com/office/drawing/2014/main" id="{FC8433B2-4F4E-496D-9417-53222173CE3B}"/>
              </a:ext>
            </a:extLst>
          </p:cNvPr>
          <p:cNvSpPr/>
          <p:nvPr/>
        </p:nvSpPr>
        <p:spPr>
          <a:xfrm>
            <a:off x="7293895" y="3169350"/>
            <a:ext cx="25200" cy="25200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4" name="Ellipse 73">
            <a:extLst>
              <a:ext uri="{FF2B5EF4-FFF2-40B4-BE49-F238E27FC236}">
                <a16:creationId xmlns:a16="http://schemas.microsoft.com/office/drawing/2014/main" id="{7B117D56-D639-40C3-9643-6CBFEC7826A1}"/>
              </a:ext>
            </a:extLst>
          </p:cNvPr>
          <p:cNvSpPr/>
          <p:nvPr/>
        </p:nvSpPr>
        <p:spPr>
          <a:xfrm>
            <a:off x="7293895" y="3097350"/>
            <a:ext cx="25200" cy="25200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5" name="Avrund hjørner på samme side i rektangel 44">
            <a:extLst>
              <a:ext uri="{FF2B5EF4-FFF2-40B4-BE49-F238E27FC236}">
                <a16:creationId xmlns:a16="http://schemas.microsoft.com/office/drawing/2014/main" id="{26ED165E-E373-4526-8611-23657A7E68F0}"/>
              </a:ext>
            </a:extLst>
          </p:cNvPr>
          <p:cNvSpPr/>
          <p:nvPr/>
        </p:nvSpPr>
        <p:spPr>
          <a:xfrm rot="5400000">
            <a:off x="7347895" y="3066750"/>
            <a:ext cx="18000" cy="90000"/>
          </a:xfrm>
          <a:prstGeom prst="round2Same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6" name="Rektangel 75">
            <a:extLst>
              <a:ext uri="{FF2B5EF4-FFF2-40B4-BE49-F238E27FC236}">
                <a16:creationId xmlns:a16="http://schemas.microsoft.com/office/drawing/2014/main" id="{484EADE5-5ADE-4543-A27B-D336989A6719}"/>
              </a:ext>
            </a:extLst>
          </p:cNvPr>
          <p:cNvSpPr/>
          <p:nvPr/>
        </p:nvSpPr>
        <p:spPr>
          <a:xfrm>
            <a:off x="7227622" y="2520000"/>
            <a:ext cx="648000" cy="1188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8" name="Rektangel 77">
            <a:extLst>
              <a:ext uri="{FF2B5EF4-FFF2-40B4-BE49-F238E27FC236}">
                <a16:creationId xmlns:a16="http://schemas.microsoft.com/office/drawing/2014/main" id="{0B04E39B-1F68-45F2-9B3D-C975BFD5A6F5}"/>
              </a:ext>
            </a:extLst>
          </p:cNvPr>
          <p:cNvSpPr/>
          <p:nvPr/>
        </p:nvSpPr>
        <p:spPr>
          <a:xfrm>
            <a:off x="2172878" y="2556000"/>
            <a:ext cx="396000" cy="1116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79" name="Rett linje 78">
            <a:extLst>
              <a:ext uri="{FF2B5EF4-FFF2-40B4-BE49-F238E27FC236}">
                <a16:creationId xmlns:a16="http://schemas.microsoft.com/office/drawing/2014/main" id="{54836CAE-FDCA-4BFD-9022-6E0EDC67E8EA}"/>
              </a:ext>
            </a:extLst>
          </p:cNvPr>
          <p:cNvCxnSpPr/>
          <p:nvPr/>
        </p:nvCxnSpPr>
        <p:spPr>
          <a:xfrm>
            <a:off x="2136878" y="3690000"/>
            <a:ext cx="468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Ellipse 79">
            <a:extLst>
              <a:ext uri="{FF2B5EF4-FFF2-40B4-BE49-F238E27FC236}">
                <a16:creationId xmlns:a16="http://schemas.microsoft.com/office/drawing/2014/main" id="{78090C81-E95F-48D4-A643-3EC9DB07887D}"/>
              </a:ext>
            </a:extLst>
          </p:cNvPr>
          <p:cNvSpPr/>
          <p:nvPr/>
        </p:nvSpPr>
        <p:spPr>
          <a:xfrm>
            <a:off x="2203151" y="3169350"/>
            <a:ext cx="25200" cy="25200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3C0931C4-9D85-4160-9EDD-A14ED96BA5CB}"/>
              </a:ext>
            </a:extLst>
          </p:cNvPr>
          <p:cNvSpPr/>
          <p:nvPr/>
        </p:nvSpPr>
        <p:spPr>
          <a:xfrm>
            <a:off x="2203151" y="3097350"/>
            <a:ext cx="25200" cy="25200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2" name="Avrund hjørner på samme side i rektangel 44">
            <a:extLst>
              <a:ext uri="{FF2B5EF4-FFF2-40B4-BE49-F238E27FC236}">
                <a16:creationId xmlns:a16="http://schemas.microsoft.com/office/drawing/2014/main" id="{4B95A234-3503-461D-9764-A1343FCC3AC8}"/>
              </a:ext>
            </a:extLst>
          </p:cNvPr>
          <p:cNvSpPr/>
          <p:nvPr/>
        </p:nvSpPr>
        <p:spPr>
          <a:xfrm rot="5400000">
            <a:off x="2257151" y="3066750"/>
            <a:ext cx="18000" cy="90000"/>
          </a:xfrm>
          <a:prstGeom prst="round2Same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3" name="Rektangel 82">
            <a:extLst>
              <a:ext uri="{FF2B5EF4-FFF2-40B4-BE49-F238E27FC236}">
                <a16:creationId xmlns:a16="http://schemas.microsoft.com/office/drawing/2014/main" id="{5A2BEB90-0B4C-4261-8766-FD441AFEBD9A}"/>
              </a:ext>
            </a:extLst>
          </p:cNvPr>
          <p:cNvSpPr/>
          <p:nvPr/>
        </p:nvSpPr>
        <p:spPr>
          <a:xfrm>
            <a:off x="2136878" y="2520000"/>
            <a:ext cx="468000" cy="1188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4" name="TekstSylinder 83">
            <a:extLst>
              <a:ext uri="{FF2B5EF4-FFF2-40B4-BE49-F238E27FC236}">
                <a16:creationId xmlns:a16="http://schemas.microsoft.com/office/drawing/2014/main" id="{8788C706-973B-41F8-BEA1-816967AC8D21}"/>
              </a:ext>
            </a:extLst>
          </p:cNvPr>
          <p:cNvSpPr txBox="1"/>
          <p:nvPr/>
        </p:nvSpPr>
        <p:spPr>
          <a:xfrm>
            <a:off x="248859" y="3852000"/>
            <a:ext cx="1019520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=2440.003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-DBZ001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%DBZ.001.012</a:t>
            </a:r>
          </a:p>
        </p:txBody>
      </p:sp>
      <p:sp>
        <p:nvSpPr>
          <p:cNvPr id="85" name="TekstSylinder 84">
            <a:extLst>
              <a:ext uri="{FF2B5EF4-FFF2-40B4-BE49-F238E27FC236}">
                <a16:creationId xmlns:a16="http://schemas.microsoft.com/office/drawing/2014/main" id="{92D78F33-3893-4DDE-B3BF-85C2D86B9351}"/>
              </a:ext>
            </a:extLst>
          </p:cNvPr>
          <p:cNvSpPr txBox="1"/>
          <p:nvPr/>
        </p:nvSpPr>
        <p:spPr>
          <a:xfrm>
            <a:off x="1189610" y="3852000"/>
            <a:ext cx="979164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=2440.003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-DBZ002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%DBZ.001.012</a:t>
            </a:r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727F4491-3BEB-4E52-8C66-C57DBD516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13</a:t>
            </a:fld>
            <a:r>
              <a:rPr lang="en-US" dirty="0"/>
              <a:t> av 39</a:t>
            </a:r>
          </a:p>
        </p:txBody>
      </p:sp>
      <p:sp>
        <p:nvSpPr>
          <p:cNvPr id="89" name="TekstSylinder 88">
            <a:extLst>
              <a:ext uri="{FF2B5EF4-FFF2-40B4-BE49-F238E27FC236}">
                <a16:creationId xmlns:a16="http://schemas.microsoft.com/office/drawing/2014/main" id="{A2038B5B-9710-4B74-99D1-6E76B2930D3F}"/>
              </a:ext>
            </a:extLst>
          </p:cNvPr>
          <p:cNvSpPr txBox="1"/>
          <p:nvPr/>
        </p:nvSpPr>
        <p:spPr>
          <a:xfrm>
            <a:off x="2168774" y="3852000"/>
            <a:ext cx="1016878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=2440.003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-DBZ003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%DBZ.001.011</a:t>
            </a:r>
          </a:p>
        </p:txBody>
      </p:sp>
      <p:sp>
        <p:nvSpPr>
          <p:cNvPr id="90" name="TekstSylinder 89">
            <a:extLst>
              <a:ext uri="{FF2B5EF4-FFF2-40B4-BE49-F238E27FC236}">
                <a16:creationId xmlns:a16="http://schemas.microsoft.com/office/drawing/2014/main" id="{D9726926-4E42-44CB-868C-31D96D9EAE2B}"/>
              </a:ext>
            </a:extLst>
          </p:cNvPr>
          <p:cNvSpPr txBox="1"/>
          <p:nvPr/>
        </p:nvSpPr>
        <p:spPr>
          <a:xfrm>
            <a:off x="7293894" y="3852000"/>
            <a:ext cx="979163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=2440.003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-DBZ007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%DBZ.002.022</a:t>
            </a:r>
          </a:p>
        </p:txBody>
      </p:sp>
      <p:sp>
        <p:nvSpPr>
          <p:cNvPr id="77" name="Rektangel 76">
            <a:extLst>
              <a:ext uri="{FF2B5EF4-FFF2-40B4-BE49-F238E27FC236}">
                <a16:creationId xmlns:a16="http://schemas.microsoft.com/office/drawing/2014/main" id="{FD9DC4EB-F226-429D-A26B-DE74434A761D}"/>
              </a:ext>
            </a:extLst>
          </p:cNvPr>
          <p:cNvSpPr/>
          <p:nvPr/>
        </p:nvSpPr>
        <p:spPr>
          <a:xfrm>
            <a:off x="3363102" y="2560938"/>
            <a:ext cx="576000" cy="1116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86" name="Rett linje 85">
            <a:extLst>
              <a:ext uri="{FF2B5EF4-FFF2-40B4-BE49-F238E27FC236}">
                <a16:creationId xmlns:a16="http://schemas.microsoft.com/office/drawing/2014/main" id="{19E446FB-9A91-4024-9895-0F3A990D80DA}"/>
              </a:ext>
            </a:extLst>
          </p:cNvPr>
          <p:cNvCxnSpPr/>
          <p:nvPr/>
        </p:nvCxnSpPr>
        <p:spPr>
          <a:xfrm>
            <a:off x="3327102" y="3694938"/>
            <a:ext cx="648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Ellipse 87">
            <a:extLst>
              <a:ext uri="{FF2B5EF4-FFF2-40B4-BE49-F238E27FC236}">
                <a16:creationId xmlns:a16="http://schemas.microsoft.com/office/drawing/2014/main" id="{4274EE44-1699-4172-B6A8-0E9DDC11706B}"/>
              </a:ext>
            </a:extLst>
          </p:cNvPr>
          <p:cNvSpPr/>
          <p:nvPr/>
        </p:nvSpPr>
        <p:spPr>
          <a:xfrm>
            <a:off x="3393375" y="3174288"/>
            <a:ext cx="25200" cy="25200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1" name="Ellipse 90">
            <a:extLst>
              <a:ext uri="{FF2B5EF4-FFF2-40B4-BE49-F238E27FC236}">
                <a16:creationId xmlns:a16="http://schemas.microsoft.com/office/drawing/2014/main" id="{708BD5BC-F673-4EA3-8E1C-EAB300F4D903}"/>
              </a:ext>
            </a:extLst>
          </p:cNvPr>
          <p:cNvSpPr/>
          <p:nvPr/>
        </p:nvSpPr>
        <p:spPr>
          <a:xfrm>
            <a:off x="3393375" y="3102288"/>
            <a:ext cx="25200" cy="25200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2" name="Avrund hjørner på samme side i rektangel 44">
            <a:extLst>
              <a:ext uri="{FF2B5EF4-FFF2-40B4-BE49-F238E27FC236}">
                <a16:creationId xmlns:a16="http://schemas.microsoft.com/office/drawing/2014/main" id="{BD1325A6-1643-4926-9AC7-715337C3B898}"/>
              </a:ext>
            </a:extLst>
          </p:cNvPr>
          <p:cNvSpPr/>
          <p:nvPr/>
        </p:nvSpPr>
        <p:spPr>
          <a:xfrm rot="5400000">
            <a:off x="3447375" y="3071688"/>
            <a:ext cx="18000" cy="90000"/>
          </a:xfrm>
          <a:prstGeom prst="round2Same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3" name="Rektangel 92">
            <a:extLst>
              <a:ext uri="{FF2B5EF4-FFF2-40B4-BE49-F238E27FC236}">
                <a16:creationId xmlns:a16="http://schemas.microsoft.com/office/drawing/2014/main" id="{EE84660B-C6DB-47E7-B398-E5E6D4490C0E}"/>
              </a:ext>
            </a:extLst>
          </p:cNvPr>
          <p:cNvSpPr/>
          <p:nvPr/>
        </p:nvSpPr>
        <p:spPr>
          <a:xfrm>
            <a:off x="3327102" y="2524938"/>
            <a:ext cx="648000" cy="1188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4" name="Rektangel 93">
            <a:extLst>
              <a:ext uri="{FF2B5EF4-FFF2-40B4-BE49-F238E27FC236}">
                <a16:creationId xmlns:a16="http://schemas.microsoft.com/office/drawing/2014/main" id="{76FE7B53-4B5A-4ED4-A75E-AD4E2E18E0B1}"/>
              </a:ext>
            </a:extLst>
          </p:cNvPr>
          <p:cNvSpPr/>
          <p:nvPr/>
        </p:nvSpPr>
        <p:spPr>
          <a:xfrm>
            <a:off x="4231602" y="2560938"/>
            <a:ext cx="396000" cy="1116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95" name="Rett linje 94">
            <a:extLst>
              <a:ext uri="{FF2B5EF4-FFF2-40B4-BE49-F238E27FC236}">
                <a16:creationId xmlns:a16="http://schemas.microsoft.com/office/drawing/2014/main" id="{193057E9-D00A-4DDD-8772-517E4D88722A}"/>
              </a:ext>
            </a:extLst>
          </p:cNvPr>
          <p:cNvCxnSpPr/>
          <p:nvPr/>
        </p:nvCxnSpPr>
        <p:spPr>
          <a:xfrm>
            <a:off x="4195602" y="3694938"/>
            <a:ext cx="468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Ellipse 95">
            <a:extLst>
              <a:ext uri="{FF2B5EF4-FFF2-40B4-BE49-F238E27FC236}">
                <a16:creationId xmlns:a16="http://schemas.microsoft.com/office/drawing/2014/main" id="{4EA4B107-9A75-4625-B5A8-4163B67CF466}"/>
              </a:ext>
            </a:extLst>
          </p:cNvPr>
          <p:cNvSpPr/>
          <p:nvPr/>
        </p:nvSpPr>
        <p:spPr>
          <a:xfrm>
            <a:off x="4261875" y="3174288"/>
            <a:ext cx="25200" cy="25200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7" name="Ellipse 96">
            <a:extLst>
              <a:ext uri="{FF2B5EF4-FFF2-40B4-BE49-F238E27FC236}">
                <a16:creationId xmlns:a16="http://schemas.microsoft.com/office/drawing/2014/main" id="{B9E91B77-34C3-4DB7-82F6-629968960B21}"/>
              </a:ext>
            </a:extLst>
          </p:cNvPr>
          <p:cNvSpPr/>
          <p:nvPr/>
        </p:nvSpPr>
        <p:spPr>
          <a:xfrm>
            <a:off x="4261875" y="3102288"/>
            <a:ext cx="25200" cy="25200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8" name="Avrund hjørner på samme side i rektangel 44">
            <a:extLst>
              <a:ext uri="{FF2B5EF4-FFF2-40B4-BE49-F238E27FC236}">
                <a16:creationId xmlns:a16="http://schemas.microsoft.com/office/drawing/2014/main" id="{96C44A5C-8DBF-4D94-9733-BD2FD2D4BE7A}"/>
              </a:ext>
            </a:extLst>
          </p:cNvPr>
          <p:cNvSpPr/>
          <p:nvPr/>
        </p:nvSpPr>
        <p:spPr>
          <a:xfrm rot="5400000">
            <a:off x="4315875" y="3071688"/>
            <a:ext cx="18000" cy="90000"/>
          </a:xfrm>
          <a:prstGeom prst="round2Same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9" name="Rektangel 98">
            <a:extLst>
              <a:ext uri="{FF2B5EF4-FFF2-40B4-BE49-F238E27FC236}">
                <a16:creationId xmlns:a16="http://schemas.microsoft.com/office/drawing/2014/main" id="{EB373918-FD10-41B1-A252-211AA74A145E}"/>
              </a:ext>
            </a:extLst>
          </p:cNvPr>
          <p:cNvSpPr/>
          <p:nvPr/>
        </p:nvSpPr>
        <p:spPr>
          <a:xfrm>
            <a:off x="4195602" y="2524938"/>
            <a:ext cx="468000" cy="1188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0" name="TekstSylinder 99">
            <a:extLst>
              <a:ext uri="{FF2B5EF4-FFF2-40B4-BE49-F238E27FC236}">
                <a16:creationId xmlns:a16="http://schemas.microsoft.com/office/drawing/2014/main" id="{9A9B6480-1E89-4C5F-9497-F82DE4F625E2}"/>
              </a:ext>
            </a:extLst>
          </p:cNvPr>
          <p:cNvSpPr txBox="1"/>
          <p:nvPr/>
        </p:nvSpPr>
        <p:spPr>
          <a:xfrm>
            <a:off x="4152052" y="3852000"/>
            <a:ext cx="1016878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=2440.003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-DBZ005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%DBZ.001.021</a:t>
            </a:r>
          </a:p>
        </p:txBody>
      </p:sp>
      <p:sp>
        <p:nvSpPr>
          <p:cNvPr id="101" name="Rektangel 100">
            <a:extLst>
              <a:ext uri="{FF2B5EF4-FFF2-40B4-BE49-F238E27FC236}">
                <a16:creationId xmlns:a16="http://schemas.microsoft.com/office/drawing/2014/main" id="{0DE680A9-C890-40B6-A07F-514D2A9D65B0}"/>
              </a:ext>
            </a:extLst>
          </p:cNvPr>
          <p:cNvSpPr/>
          <p:nvPr/>
        </p:nvSpPr>
        <p:spPr>
          <a:xfrm>
            <a:off x="3084740" y="1784960"/>
            <a:ext cx="21346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1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Tredør med brannmotstand, </a:t>
            </a:r>
          </a:p>
          <a:p>
            <a:r>
              <a:rPr lang="nb-NO" sz="1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60 min., </a:t>
            </a:r>
            <a:r>
              <a:rPr lang="nb-NO" sz="120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enfløyet</a:t>
            </a:r>
            <a:r>
              <a:rPr lang="nb-NO" sz="1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2" name="Rektangel 101">
            <a:extLst>
              <a:ext uri="{FF2B5EF4-FFF2-40B4-BE49-F238E27FC236}">
                <a16:creationId xmlns:a16="http://schemas.microsoft.com/office/drawing/2014/main" id="{0AA8EC7C-9DE9-40A9-BB1C-59C801D973B4}"/>
              </a:ext>
            </a:extLst>
          </p:cNvPr>
          <p:cNvSpPr/>
          <p:nvPr/>
        </p:nvSpPr>
        <p:spPr>
          <a:xfrm>
            <a:off x="2100243" y="2615184"/>
            <a:ext cx="562975" cy="2772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just"/>
            <a:r>
              <a:rPr lang="nb-NO" sz="9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8x21M </a:t>
            </a:r>
          </a:p>
        </p:txBody>
      </p:sp>
      <p:sp>
        <p:nvSpPr>
          <p:cNvPr id="103" name="Rektangel 102">
            <a:extLst>
              <a:ext uri="{FF2B5EF4-FFF2-40B4-BE49-F238E27FC236}">
                <a16:creationId xmlns:a16="http://schemas.microsoft.com/office/drawing/2014/main" id="{014255DB-19A8-4A05-A1A0-CEDEF8D0C0DD}"/>
              </a:ext>
            </a:extLst>
          </p:cNvPr>
          <p:cNvSpPr/>
          <p:nvPr/>
        </p:nvSpPr>
        <p:spPr>
          <a:xfrm>
            <a:off x="1270056" y="2592000"/>
            <a:ext cx="6383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nb-NO" sz="9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10x21M</a:t>
            </a:r>
            <a:r>
              <a:rPr lang="nb-NO" sz="1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4" name="Rektangel 103">
            <a:extLst>
              <a:ext uri="{FF2B5EF4-FFF2-40B4-BE49-F238E27FC236}">
                <a16:creationId xmlns:a16="http://schemas.microsoft.com/office/drawing/2014/main" id="{23A5D3BC-5712-47AC-A121-B1231F5D88CC}"/>
              </a:ext>
            </a:extLst>
          </p:cNvPr>
          <p:cNvSpPr/>
          <p:nvPr/>
        </p:nvSpPr>
        <p:spPr>
          <a:xfrm>
            <a:off x="416977" y="2592000"/>
            <a:ext cx="6383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9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10x21M</a:t>
            </a:r>
            <a:r>
              <a:rPr lang="nb-NO" sz="1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5" name="Rektangel 104">
            <a:extLst>
              <a:ext uri="{FF2B5EF4-FFF2-40B4-BE49-F238E27FC236}">
                <a16:creationId xmlns:a16="http://schemas.microsoft.com/office/drawing/2014/main" id="{AAB3BC74-AF33-4E06-A2DE-FBFC16CCC4F4}"/>
              </a:ext>
            </a:extLst>
          </p:cNvPr>
          <p:cNvSpPr/>
          <p:nvPr/>
        </p:nvSpPr>
        <p:spPr>
          <a:xfrm>
            <a:off x="3354786" y="2592000"/>
            <a:ext cx="6383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9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10x21M</a:t>
            </a:r>
            <a:r>
              <a:rPr lang="nb-NO" sz="1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6" name="Rektangel 105">
            <a:extLst>
              <a:ext uri="{FF2B5EF4-FFF2-40B4-BE49-F238E27FC236}">
                <a16:creationId xmlns:a16="http://schemas.microsoft.com/office/drawing/2014/main" id="{70ECE58E-0BFC-46D7-9389-EA67E977B950}"/>
              </a:ext>
            </a:extLst>
          </p:cNvPr>
          <p:cNvSpPr/>
          <p:nvPr/>
        </p:nvSpPr>
        <p:spPr>
          <a:xfrm>
            <a:off x="7272865" y="2592000"/>
            <a:ext cx="6383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9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10x21M</a:t>
            </a:r>
            <a:r>
              <a:rPr lang="nb-NO" sz="1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7" name="Rektangel 106">
            <a:extLst>
              <a:ext uri="{FF2B5EF4-FFF2-40B4-BE49-F238E27FC236}">
                <a16:creationId xmlns:a16="http://schemas.microsoft.com/office/drawing/2014/main" id="{F78C5DEC-8615-4C2E-AF91-C3B964EF69DA}"/>
              </a:ext>
            </a:extLst>
          </p:cNvPr>
          <p:cNvSpPr/>
          <p:nvPr/>
        </p:nvSpPr>
        <p:spPr>
          <a:xfrm>
            <a:off x="6362090" y="2592000"/>
            <a:ext cx="6383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9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10x21M</a:t>
            </a:r>
            <a:r>
              <a:rPr lang="nb-NO" sz="1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8" name="Rektangel 107">
            <a:extLst>
              <a:ext uri="{FF2B5EF4-FFF2-40B4-BE49-F238E27FC236}">
                <a16:creationId xmlns:a16="http://schemas.microsoft.com/office/drawing/2014/main" id="{F6375518-88F6-49D2-8A5C-803B6F344558}"/>
              </a:ext>
            </a:extLst>
          </p:cNvPr>
          <p:cNvSpPr/>
          <p:nvPr/>
        </p:nvSpPr>
        <p:spPr>
          <a:xfrm>
            <a:off x="4160303" y="2592000"/>
            <a:ext cx="562975" cy="2772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nb-NO" sz="9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8x21M </a:t>
            </a:r>
          </a:p>
        </p:txBody>
      </p:sp>
      <p:sp>
        <p:nvSpPr>
          <p:cNvPr id="109" name="TekstSylinder 108">
            <a:extLst>
              <a:ext uri="{FF2B5EF4-FFF2-40B4-BE49-F238E27FC236}">
                <a16:creationId xmlns:a16="http://schemas.microsoft.com/office/drawing/2014/main" id="{F0B7D772-EAF4-454C-8A0B-DC4A9010984E}"/>
              </a:ext>
            </a:extLst>
          </p:cNvPr>
          <p:cNvSpPr txBox="1"/>
          <p:nvPr/>
        </p:nvSpPr>
        <p:spPr>
          <a:xfrm>
            <a:off x="3143426" y="3852000"/>
            <a:ext cx="1016878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=2440.003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-DBZ004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%DBZ.001.022</a:t>
            </a:r>
          </a:p>
        </p:txBody>
      </p:sp>
    </p:spTree>
    <p:extLst>
      <p:ext uri="{BB962C8B-B14F-4D97-AF65-F5344CB8AC3E}">
        <p14:creationId xmlns:p14="http://schemas.microsoft.com/office/powerpoint/2010/main" val="1694252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kstSylinder 75"/>
          <p:cNvSpPr txBox="1"/>
          <p:nvPr/>
        </p:nvSpPr>
        <p:spPr>
          <a:xfrm>
            <a:off x="2100278" y="254478"/>
            <a:ext cx="5498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>
                <a:latin typeface="Arial" panose="020B0604020202020204" pitchFamily="34" charset="0"/>
                <a:cs typeface="Arial" panose="020B0604020202020204" pitchFamily="34" charset="0"/>
              </a:rPr>
              <a:t>=2460.001 KLEDNING OG OVERFLATE</a:t>
            </a:r>
          </a:p>
          <a:p>
            <a:r>
              <a:rPr lang="nb-NO">
                <a:latin typeface="Arial" panose="020B0604020202020204" pitchFamily="34" charset="0"/>
                <a:cs typeface="Arial" panose="020B0604020202020204" pitchFamily="34" charset="0"/>
              </a:rPr>
              <a:t>=2550.001 GULVOVERFLATE</a:t>
            </a:r>
          </a:p>
        </p:txBody>
      </p:sp>
      <p:sp>
        <p:nvSpPr>
          <p:cNvPr id="64" name="Rektangel 63"/>
          <p:cNvSpPr/>
          <p:nvPr/>
        </p:nvSpPr>
        <p:spPr>
          <a:xfrm>
            <a:off x="1120551" y="2676913"/>
            <a:ext cx="180000" cy="162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5" name="Rektangel 64"/>
          <p:cNvSpPr/>
          <p:nvPr/>
        </p:nvSpPr>
        <p:spPr>
          <a:xfrm>
            <a:off x="1303028" y="2676913"/>
            <a:ext cx="36000" cy="162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7" name="Frihåndsform 66"/>
          <p:cNvSpPr/>
          <p:nvPr/>
        </p:nvSpPr>
        <p:spPr>
          <a:xfrm>
            <a:off x="1119932" y="3137218"/>
            <a:ext cx="178596" cy="563521"/>
          </a:xfrm>
          <a:custGeom>
            <a:avLst/>
            <a:gdLst>
              <a:gd name="connsiteX0" fmla="*/ 0 w 178596"/>
              <a:gd name="connsiteY0" fmla="*/ 1544 h 625432"/>
              <a:gd name="connsiteX1" fmla="*/ 176212 w 178596"/>
              <a:gd name="connsiteY1" fmla="*/ 8688 h 625432"/>
              <a:gd name="connsiteX2" fmla="*/ 0 w 178596"/>
              <a:gd name="connsiteY2" fmla="*/ 68219 h 625432"/>
              <a:gd name="connsiteX3" fmla="*/ 178594 w 178596"/>
              <a:gd name="connsiteY3" fmla="*/ 134894 h 625432"/>
              <a:gd name="connsiteX4" fmla="*/ 4762 w 178596"/>
              <a:gd name="connsiteY4" fmla="*/ 201569 h 625432"/>
              <a:gd name="connsiteX5" fmla="*/ 176212 w 178596"/>
              <a:gd name="connsiteY5" fmla="*/ 263482 h 625432"/>
              <a:gd name="connsiteX6" fmla="*/ 7144 w 178596"/>
              <a:gd name="connsiteY6" fmla="*/ 353969 h 625432"/>
              <a:gd name="connsiteX7" fmla="*/ 178594 w 178596"/>
              <a:gd name="connsiteY7" fmla="*/ 406357 h 625432"/>
              <a:gd name="connsiteX8" fmla="*/ 4762 w 178596"/>
              <a:gd name="connsiteY8" fmla="*/ 468269 h 625432"/>
              <a:gd name="connsiteX9" fmla="*/ 178594 w 178596"/>
              <a:gd name="connsiteY9" fmla="*/ 532563 h 625432"/>
              <a:gd name="connsiteX10" fmla="*/ 4762 w 178596"/>
              <a:gd name="connsiteY10" fmla="*/ 582569 h 625432"/>
              <a:gd name="connsiteX11" fmla="*/ 159544 w 178596"/>
              <a:gd name="connsiteY11" fmla="*/ 625432 h 62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96" h="625432">
                <a:moveTo>
                  <a:pt x="0" y="1544"/>
                </a:moveTo>
                <a:cubicBezTo>
                  <a:pt x="88106" y="-440"/>
                  <a:pt x="176212" y="-2424"/>
                  <a:pt x="176212" y="8688"/>
                </a:cubicBezTo>
                <a:cubicBezTo>
                  <a:pt x="176212" y="19800"/>
                  <a:pt x="-397" y="47185"/>
                  <a:pt x="0" y="68219"/>
                </a:cubicBezTo>
                <a:cubicBezTo>
                  <a:pt x="397" y="89253"/>
                  <a:pt x="177800" y="112669"/>
                  <a:pt x="178594" y="134894"/>
                </a:cubicBezTo>
                <a:cubicBezTo>
                  <a:pt x="179388" y="157119"/>
                  <a:pt x="5159" y="180138"/>
                  <a:pt x="4762" y="201569"/>
                </a:cubicBezTo>
                <a:cubicBezTo>
                  <a:pt x="4365" y="223000"/>
                  <a:pt x="175815" y="238082"/>
                  <a:pt x="176212" y="263482"/>
                </a:cubicBezTo>
                <a:cubicBezTo>
                  <a:pt x="176609" y="288882"/>
                  <a:pt x="6747" y="330157"/>
                  <a:pt x="7144" y="353969"/>
                </a:cubicBezTo>
                <a:cubicBezTo>
                  <a:pt x="7541" y="377782"/>
                  <a:pt x="178991" y="387307"/>
                  <a:pt x="178594" y="406357"/>
                </a:cubicBezTo>
                <a:cubicBezTo>
                  <a:pt x="178197" y="425407"/>
                  <a:pt x="4762" y="447235"/>
                  <a:pt x="4762" y="468269"/>
                </a:cubicBezTo>
                <a:cubicBezTo>
                  <a:pt x="4762" y="489303"/>
                  <a:pt x="178594" y="513513"/>
                  <a:pt x="178594" y="532563"/>
                </a:cubicBezTo>
                <a:cubicBezTo>
                  <a:pt x="178594" y="551613"/>
                  <a:pt x="7937" y="567091"/>
                  <a:pt x="4762" y="582569"/>
                </a:cubicBezTo>
                <a:cubicBezTo>
                  <a:pt x="1587" y="598047"/>
                  <a:pt x="80565" y="611739"/>
                  <a:pt x="159544" y="625432"/>
                </a:cubicBezTo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1" name="Rektangel 70"/>
          <p:cNvSpPr/>
          <p:nvPr/>
        </p:nvSpPr>
        <p:spPr>
          <a:xfrm>
            <a:off x="1078567" y="2676913"/>
            <a:ext cx="36000" cy="162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9" name="Rektangel 38">
            <a:extLst>
              <a:ext uri="{FF2B5EF4-FFF2-40B4-BE49-F238E27FC236}">
                <a16:creationId xmlns:a16="http://schemas.microsoft.com/office/drawing/2014/main" id="{DFC16DC9-4C42-4A05-B4A6-33ADB00BD9D7}"/>
              </a:ext>
            </a:extLst>
          </p:cNvPr>
          <p:cNvSpPr/>
          <p:nvPr/>
        </p:nvSpPr>
        <p:spPr>
          <a:xfrm>
            <a:off x="1021540" y="4288256"/>
            <a:ext cx="1260000" cy="180000"/>
          </a:xfrm>
          <a:prstGeom prst="rect">
            <a:avLst/>
          </a:prstGeom>
          <a:pattFill prst="smConfetti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0" name="Frihåndsform 67">
            <a:extLst>
              <a:ext uri="{FF2B5EF4-FFF2-40B4-BE49-F238E27FC236}">
                <a16:creationId xmlns:a16="http://schemas.microsoft.com/office/drawing/2014/main" id="{74F2460C-310B-45B2-91AA-FD104079AE6C}"/>
              </a:ext>
            </a:extLst>
          </p:cNvPr>
          <p:cNvSpPr/>
          <p:nvPr/>
        </p:nvSpPr>
        <p:spPr>
          <a:xfrm>
            <a:off x="1119932" y="3706555"/>
            <a:ext cx="178596" cy="563520"/>
          </a:xfrm>
          <a:custGeom>
            <a:avLst/>
            <a:gdLst>
              <a:gd name="connsiteX0" fmla="*/ 0 w 178596"/>
              <a:gd name="connsiteY0" fmla="*/ 1544 h 625432"/>
              <a:gd name="connsiteX1" fmla="*/ 176212 w 178596"/>
              <a:gd name="connsiteY1" fmla="*/ 8688 h 625432"/>
              <a:gd name="connsiteX2" fmla="*/ 0 w 178596"/>
              <a:gd name="connsiteY2" fmla="*/ 68219 h 625432"/>
              <a:gd name="connsiteX3" fmla="*/ 178594 w 178596"/>
              <a:gd name="connsiteY3" fmla="*/ 134894 h 625432"/>
              <a:gd name="connsiteX4" fmla="*/ 4762 w 178596"/>
              <a:gd name="connsiteY4" fmla="*/ 201569 h 625432"/>
              <a:gd name="connsiteX5" fmla="*/ 176212 w 178596"/>
              <a:gd name="connsiteY5" fmla="*/ 263482 h 625432"/>
              <a:gd name="connsiteX6" fmla="*/ 7144 w 178596"/>
              <a:gd name="connsiteY6" fmla="*/ 353969 h 625432"/>
              <a:gd name="connsiteX7" fmla="*/ 178594 w 178596"/>
              <a:gd name="connsiteY7" fmla="*/ 406357 h 625432"/>
              <a:gd name="connsiteX8" fmla="*/ 4762 w 178596"/>
              <a:gd name="connsiteY8" fmla="*/ 468269 h 625432"/>
              <a:gd name="connsiteX9" fmla="*/ 178594 w 178596"/>
              <a:gd name="connsiteY9" fmla="*/ 532563 h 625432"/>
              <a:gd name="connsiteX10" fmla="*/ 4762 w 178596"/>
              <a:gd name="connsiteY10" fmla="*/ 582569 h 625432"/>
              <a:gd name="connsiteX11" fmla="*/ 159544 w 178596"/>
              <a:gd name="connsiteY11" fmla="*/ 625432 h 62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96" h="625432">
                <a:moveTo>
                  <a:pt x="0" y="1544"/>
                </a:moveTo>
                <a:cubicBezTo>
                  <a:pt x="88106" y="-440"/>
                  <a:pt x="176212" y="-2424"/>
                  <a:pt x="176212" y="8688"/>
                </a:cubicBezTo>
                <a:cubicBezTo>
                  <a:pt x="176212" y="19800"/>
                  <a:pt x="-397" y="47185"/>
                  <a:pt x="0" y="68219"/>
                </a:cubicBezTo>
                <a:cubicBezTo>
                  <a:pt x="397" y="89253"/>
                  <a:pt x="177800" y="112669"/>
                  <a:pt x="178594" y="134894"/>
                </a:cubicBezTo>
                <a:cubicBezTo>
                  <a:pt x="179388" y="157119"/>
                  <a:pt x="5159" y="180138"/>
                  <a:pt x="4762" y="201569"/>
                </a:cubicBezTo>
                <a:cubicBezTo>
                  <a:pt x="4365" y="223000"/>
                  <a:pt x="175815" y="238082"/>
                  <a:pt x="176212" y="263482"/>
                </a:cubicBezTo>
                <a:cubicBezTo>
                  <a:pt x="176609" y="288882"/>
                  <a:pt x="6747" y="330157"/>
                  <a:pt x="7144" y="353969"/>
                </a:cubicBezTo>
                <a:cubicBezTo>
                  <a:pt x="7541" y="377782"/>
                  <a:pt x="178991" y="387307"/>
                  <a:pt x="178594" y="406357"/>
                </a:cubicBezTo>
                <a:cubicBezTo>
                  <a:pt x="178197" y="425407"/>
                  <a:pt x="4762" y="447235"/>
                  <a:pt x="4762" y="468269"/>
                </a:cubicBezTo>
                <a:cubicBezTo>
                  <a:pt x="4762" y="489303"/>
                  <a:pt x="178594" y="513513"/>
                  <a:pt x="178594" y="532563"/>
                </a:cubicBezTo>
                <a:cubicBezTo>
                  <a:pt x="178594" y="551613"/>
                  <a:pt x="7937" y="567091"/>
                  <a:pt x="4762" y="582569"/>
                </a:cubicBezTo>
                <a:cubicBezTo>
                  <a:pt x="1587" y="598047"/>
                  <a:pt x="80565" y="611739"/>
                  <a:pt x="159544" y="625432"/>
                </a:cubicBezTo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1" name="Frihåndsform 66">
            <a:extLst>
              <a:ext uri="{FF2B5EF4-FFF2-40B4-BE49-F238E27FC236}">
                <a16:creationId xmlns:a16="http://schemas.microsoft.com/office/drawing/2014/main" id="{056BA078-996D-4666-9EFA-FFFE3E684907}"/>
              </a:ext>
            </a:extLst>
          </p:cNvPr>
          <p:cNvSpPr/>
          <p:nvPr/>
        </p:nvSpPr>
        <p:spPr>
          <a:xfrm>
            <a:off x="1118329" y="2680538"/>
            <a:ext cx="178596" cy="450861"/>
          </a:xfrm>
          <a:custGeom>
            <a:avLst/>
            <a:gdLst>
              <a:gd name="connsiteX0" fmla="*/ 0 w 178596"/>
              <a:gd name="connsiteY0" fmla="*/ 1544 h 625432"/>
              <a:gd name="connsiteX1" fmla="*/ 176212 w 178596"/>
              <a:gd name="connsiteY1" fmla="*/ 8688 h 625432"/>
              <a:gd name="connsiteX2" fmla="*/ 0 w 178596"/>
              <a:gd name="connsiteY2" fmla="*/ 68219 h 625432"/>
              <a:gd name="connsiteX3" fmla="*/ 178594 w 178596"/>
              <a:gd name="connsiteY3" fmla="*/ 134894 h 625432"/>
              <a:gd name="connsiteX4" fmla="*/ 4762 w 178596"/>
              <a:gd name="connsiteY4" fmla="*/ 201569 h 625432"/>
              <a:gd name="connsiteX5" fmla="*/ 176212 w 178596"/>
              <a:gd name="connsiteY5" fmla="*/ 263482 h 625432"/>
              <a:gd name="connsiteX6" fmla="*/ 7144 w 178596"/>
              <a:gd name="connsiteY6" fmla="*/ 353969 h 625432"/>
              <a:gd name="connsiteX7" fmla="*/ 178594 w 178596"/>
              <a:gd name="connsiteY7" fmla="*/ 406357 h 625432"/>
              <a:gd name="connsiteX8" fmla="*/ 4762 w 178596"/>
              <a:gd name="connsiteY8" fmla="*/ 468269 h 625432"/>
              <a:gd name="connsiteX9" fmla="*/ 178594 w 178596"/>
              <a:gd name="connsiteY9" fmla="*/ 532563 h 625432"/>
              <a:gd name="connsiteX10" fmla="*/ 4762 w 178596"/>
              <a:gd name="connsiteY10" fmla="*/ 582569 h 625432"/>
              <a:gd name="connsiteX11" fmla="*/ 159544 w 178596"/>
              <a:gd name="connsiteY11" fmla="*/ 625432 h 62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96" h="625432">
                <a:moveTo>
                  <a:pt x="0" y="1544"/>
                </a:moveTo>
                <a:cubicBezTo>
                  <a:pt x="88106" y="-440"/>
                  <a:pt x="176212" y="-2424"/>
                  <a:pt x="176212" y="8688"/>
                </a:cubicBezTo>
                <a:cubicBezTo>
                  <a:pt x="176212" y="19800"/>
                  <a:pt x="-397" y="47185"/>
                  <a:pt x="0" y="68219"/>
                </a:cubicBezTo>
                <a:cubicBezTo>
                  <a:pt x="397" y="89253"/>
                  <a:pt x="177800" y="112669"/>
                  <a:pt x="178594" y="134894"/>
                </a:cubicBezTo>
                <a:cubicBezTo>
                  <a:pt x="179388" y="157119"/>
                  <a:pt x="5159" y="180138"/>
                  <a:pt x="4762" y="201569"/>
                </a:cubicBezTo>
                <a:cubicBezTo>
                  <a:pt x="4365" y="223000"/>
                  <a:pt x="175815" y="238082"/>
                  <a:pt x="176212" y="263482"/>
                </a:cubicBezTo>
                <a:cubicBezTo>
                  <a:pt x="176609" y="288882"/>
                  <a:pt x="6747" y="330157"/>
                  <a:pt x="7144" y="353969"/>
                </a:cubicBezTo>
                <a:cubicBezTo>
                  <a:pt x="7541" y="377782"/>
                  <a:pt x="178991" y="387307"/>
                  <a:pt x="178594" y="406357"/>
                </a:cubicBezTo>
                <a:cubicBezTo>
                  <a:pt x="178197" y="425407"/>
                  <a:pt x="4762" y="447235"/>
                  <a:pt x="4762" y="468269"/>
                </a:cubicBezTo>
                <a:cubicBezTo>
                  <a:pt x="4762" y="489303"/>
                  <a:pt x="178594" y="513513"/>
                  <a:pt x="178594" y="532563"/>
                </a:cubicBezTo>
                <a:cubicBezTo>
                  <a:pt x="178594" y="551613"/>
                  <a:pt x="7937" y="567091"/>
                  <a:pt x="4762" y="582569"/>
                </a:cubicBezTo>
                <a:cubicBezTo>
                  <a:pt x="1587" y="598047"/>
                  <a:pt x="80565" y="611739"/>
                  <a:pt x="159544" y="625432"/>
                </a:cubicBezTo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8" name="Rektangel 57">
            <a:extLst>
              <a:ext uri="{FF2B5EF4-FFF2-40B4-BE49-F238E27FC236}">
                <a16:creationId xmlns:a16="http://schemas.microsoft.com/office/drawing/2014/main" id="{318B7B0C-1D1E-4C0D-BEF2-E476A3F3E2E1}"/>
              </a:ext>
            </a:extLst>
          </p:cNvPr>
          <p:cNvSpPr/>
          <p:nvPr/>
        </p:nvSpPr>
        <p:spPr>
          <a:xfrm>
            <a:off x="6016159" y="3401858"/>
            <a:ext cx="180000" cy="90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9" name="Rektangel 58">
            <a:extLst>
              <a:ext uri="{FF2B5EF4-FFF2-40B4-BE49-F238E27FC236}">
                <a16:creationId xmlns:a16="http://schemas.microsoft.com/office/drawing/2014/main" id="{1CF118CD-08FE-447C-AFE0-DD7B0F9B46AA}"/>
              </a:ext>
            </a:extLst>
          </p:cNvPr>
          <p:cNvSpPr/>
          <p:nvPr/>
        </p:nvSpPr>
        <p:spPr>
          <a:xfrm>
            <a:off x="6198636" y="3401858"/>
            <a:ext cx="36000" cy="90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1" name="Rektangel 60">
            <a:extLst>
              <a:ext uri="{FF2B5EF4-FFF2-40B4-BE49-F238E27FC236}">
                <a16:creationId xmlns:a16="http://schemas.microsoft.com/office/drawing/2014/main" id="{FFD55381-DE56-4563-8412-F38BFFC60BAE}"/>
              </a:ext>
            </a:extLst>
          </p:cNvPr>
          <p:cNvSpPr/>
          <p:nvPr/>
        </p:nvSpPr>
        <p:spPr>
          <a:xfrm>
            <a:off x="5974175" y="3401858"/>
            <a:ext cx="36000" cy="90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2" name="Rektangel 61">
            <a:extLst>
              <a:ext uri="{FF2B5EF4-FFF2-40B4-BE49-F238E27FC236}">
                <a16:creationId xmlns:a16="http://schemas.microsoft.com/office/drawing/2014/main" id="{0D690F93-12F6-455C-B583-FF8C81E0133B}"/>
              </a:ext>
            </a:extLst>
          </p:cNvPr>
          <p:cNvSpPr/>
          <p:nvPr/>
        </p:nvSpPr>
        <p:spPr>
          <a:xfrm>
            <a:off x="5917148" y="4293674"/>
            <a:ext cx="1260000" cy="180000"/>
          </a:xfrm>
          <a:prstGeom prst="rect">
            <a:avLst/>
          </a:prstGeom>
          <a:pattFill prst="smConfetti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6" name="Frihåndsform 66">
            <a:extLst>
              <a:ext uri="{FF2B5EF4-FFF2-40B4-BE49-F238E27FC236}">
                <a16:creationId xmlns:a16="http://schemas.microsoft.com/office/drawing/2014/main" id="{169E2C72-40D9-4024-8252-50F3F3545FFF}"/>
              </a:ext>
            </a:extLst>
          </p:cNvPr>
          <p:cNvSpPr/>
          <p:nvPr/>
        </p:nvSpPr>
        <p:spPr>
          <a:xfrm>
            <a:off x="6013937" y="3405483"/>
            <a:ext cx="178596" cy="882381"/>
          </a:xfrm>
          <a:custGeom>
            <a:avLst/>
            <a:gdLst>
              <a:gd name="connsiteX0" fmla="*/ 0 w 178596"/>
              <a:gd name="connsiteY0" fmla="*/ 1544 h 625432"/>
              <a:gd name="connsiteX1" fmla="*/ 176212 w 178596"/>
              <a:gd name="connsiteY1" fmla="*/ 8688 h 625432"/>
              <a:gd name="connsiteX2" fmla="*/ 0 w 178596"/>
              <a:gd name="connsiteY2" fmla="*/ 68219 h 625432"/>
              <a:gd name="connsiteX3" fmla="*/ 178594 w 178596"/>
              <a:gd name="connsiteY3" fmla="*/ 134894 h 625432"/>
              <a:gd name="connsiteX4" fmla="*/ 4762 w 178596"/>
              <a:gd name="connsiteY4" fmla="*/ 201569 h 625432"/>
              <a:gd name="connsiteX5" fmla="*/ 176212 w 178596"/>
              <a:gd name="connsiteY5" fmla="*/ 263482 h 625432"/>
              <a:gd name="connsiteX6" fmla="*/ 7144 w 178596"/>
              <a:gd name="connsiteY6" fmla="*/ 353969 h 625432"/>
              <a:gd name="connsiteX7" fmla="*/ 178594 w 178596"/>
              <a:gd name="connsiteY7" fmla="*/ 406357 h 625432"/>
              <a:gd name="connsiteX8" fmla="*/ 4762 w 178596"/>
              <a:gd name="connsiteY8" fmla="*/ 468269 h 625432"/>
              <a:gd name="connsiteX9" fmla="*/ 178594 w 178596"/>
              <a:gd name="connsiteY9" fmla="*/ 532563 h 625432"/>
              <a:gd name="connsiteX10" fmla="*/ 4762 w 178596"/>
              <a:gd name="connsiteY10" fmla="*/ 582569 h 625432"/>
              <a:gd name="connsiteX11" fmla="*/ 159544 w 178596"/>
              <a:gd name="connsiteY11" fmla="*/ 625432 h 62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96" h="625432">
                <a:moveTo>
                  <a:pt x="0" y="1544"/>
                </a:moveTo>
                <a:cubicBezTo>
                  <a:pt x="88106" y="-440"/>
                  <a:pt x="176212" y="-2424"/>
                  <a:pt x="176212" y="8688"/>
                </a:cubicBezTo>
                <a:cubicBezTo>
                  <a:pt x="176212" y="19800"/>
                  <a:pt x="-397" y="47185"/>
                  <a:pt x="0" y="68219"/>
                </a:cubicBezTo>
                <a:cubicBezTo>
                  <a:pt x="397" y="89253"/>
                  <a:pt x="177800" y="112669"/>
                  <a:pt x="178594" y="134894"/>
                </a:cubicBezTo>
                <a:cubicBezTo>
                  <a:pt x="179388" y="157119"/>
                  <a:pt x="5159" y="180138"/>
                  <a:pt x="4762" y="201569"/>
                </a:cubicBezTo>
                <a:cubicBezTo>
                  <a:pt x="4365" y="223000"/>
                  <a:pt x="175815" y="238082"/>
                  <a:pt x="176212" y="263482"/>
                </a:cubicBezTo>
                <a:cubicBezTo>
                  <a:pt x="176609" y="288882"/>
                  <a:pt x="6747" y="330157"/>
                  <a:pt x="7144" y="353969"/>
                </a:cubicBezTo>
                <a:cubicBezTo>
                  <a:pt x="7541" y="377782"/>
                  <a:pt x="178991" y="387307"/>
                  <a:pt x="178594" y="406357"/>
                </a:cubicBezTo>
                <a:cubicBezTo>
                  <a:pt x="178197" y="425407"/>
                  <a:pt x="4762" y="447235"/>
                  <a:pt x="4762" y="468269"/>
                </a:cubicBezTo>
                <a:cubicBezTo>
                  <a:pt x="4762" y="489303"/>
                  <a:pt x="178594" y="513513"/>
                  <a:pt x="178594" y="532563"/>
                </a:cubicBezTo>
                <a:cubicBezTo>
                  <a:pt x="178594" y="551613"/>
                  <a:pt x="7937" y="567091"/>
                  <a:pt x="4762" y="582569"/>
                </a:cubicBezTo>
                <a:cubicBezTo>
                  <a:pt x="1587" y="598047"/>
                  <a:pt x="80565" y="611739"/>
                  <a:pt x="159544" y="625432"/>
                </a:cubicBezTo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9" name="TekstSylinder 68">
            <a:extLst>
              <a:ext uri="{FF2B5EF4-FFF2-40B4-BE49-F238E27FC236}">
                <a16:creationId xmlns:a16="http://schemas.microsoft.com/office/drawing/2014/main" id="{A08703B9-B742-4763-BCC4-598F03D023C9}"/>
              </a:ext>
            </a:extLst>
          </p:cNvPr>
          <p:cNvSpPr txBox="1"/>
          <p:nvPr/>
        </p:nvSpPr>
        <p:spPr>
          <a:xfrm>
            <a:off x="6489115" y="3345994"/>
            <a:ext cx="1624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=2460.001%ECZ.001.001 Maling farge x</a:t>
            </a:r>
          </a:p>
        </p:txBody>
      </p:sp>
      <p:cxnSp>
        <p:nvCxnSpPr>
          <p:cNvPr id="70" name="Rett pilkobling 69">
            <a:extLst>
              <a:ext uri="{FF2B5EF4-FFF2-40B4-BE49-F238E27FC236}">
                <a16:creationId xmlns:a16="http://schemas.microsoft.com/office/drawing/2014/main" id="{B387A968-F202-4EAD-A54A-21F0985764CF}"/>
              </a:ext>
            </a:extLst>
          </p:cNvPr>
          <p:cNvCxnSpPr/>
          <p:nvPr/>
        </p:nvCxnSpPr>
        <p:spPr>
          <a:xfrm flipH="1">
            <a:off x="6236856" y="3542398"/>
            <a:ext cx="1620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kstSylinder 71">
            <a:extLst>
              <a:ext uri="{FF2B5EF4-FFF2-40B4-BE49-F238E27FC236}">
                <a16:creationId xmlns:a16="http://schemas.microsoft.com/office/drawing/2014/main" id="{B6D85F0B-AE0C-48C7-8405-F892F9EAF132}"/>
              </a:ext>
            </a:extLst>
          </p:cNvPr>
          <p:cNvSpPr txBox="1"/>
          <p:nvPr/>
        </p:nvSpPr>
        <p:spPr>
          <a:xfrm>
            <a:off x="6684896" y="3748227"/>
            <a:ext cx="25362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=2550.001%EBB.001.001 Banebelegg type x</a:t>
            </a:r>
          </a:p>
        </p:txBody>
      </p:sp>
      <p:cxnSp>
        <p:nvCxnSpPr>
          <p:cNvPr id="73" name="Rett pilkobling 72">
            <a:extLst>
              <a:ext uri="{FF2B5EF4-FFF2-40B4-BE49-F238E27FC236}">
                <a16:creationId xmlns:a16="http://schemas.microsoft.com/office/drawing/2014/main" id="{453E973E-2D58-4D3F-9746-5CA6C7EAD61A}"/>
              </a:ext>
            </a:extLst>
          </p:cNvPr>
          <p:cNvCxnSpPr>
            <a:cxnSpLocks/>
          </p:cNvCxnSpPr>
          <p:nvPr/>
        </p:nvCxnSpPr>
        <p:spPr>
          <a:xfrm flipH="1">
            <a:off x="6478243" y="3952483"/>
            <a:ext cx="206653" cy="336417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Rett linje 73">
            <a:extLst>
              <a:ext uri="{FF2B5EF4-FFF2-40B4-BE49-F238E27FC236}">
                <a16:creationId xmlns:a16="http://schemas.microsoft.com/office/drawing/2014/main" id="{BE468D64-5758-4740-A793-BBE1571BBB1C}"/>
              </a:ext>
            </a:extLst>
          </p:cNvPr>
          <p:cNvCxnSpPr>
            <a:cxnSpLocks/>
          </p:cNvCxnSpPr>
          <p:nvPr/>
        </p:nvCxnSpPr>
        <p:spPr>
          <a:xfrm>
            <a:off x="6684896" y="3949997"/>
            <a:ext cx="2376000" cy="12364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kstSylinder 82">
            <a:extLst>
              <a:ext uri="{FF2B5EF4-FFF2-40B4-BE49-F238E27FC236}">
                <a16:creationId xmlns:a16="http://schemas.microsoft.com/office/drawing/2014/main" id="{03EAC186-0085-41A5-BA65-A916FAA8A852}"/>
              </a:ext>
            </a:extLst>
          </p:cNvPr>
          <p:cNvSpPr txBox="1"/>
          <p:nvPr/>
        </p:nvSpPr>
        <p:spPr>
          <a:xfrm>
            <a:off x="1589948" y="2966255"/>
            <a:ext cx="25069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=2460.001%BFZ.001.001 Fugemasse type x</a:t>
            </a:r>
          </a:p>
        </p:txBody>
      </p:sp>
      <p:cxnSp>
        <p:nvCxnSpPr>
          <p:cNvPr id="84" name="Rett pilkobling 83">
            <a:extLst>
              <a:ext uri="{FF2B5EF4-FFF2-40B4-BE49-F238E27FC236}">
                <a16:creationId xmlns:a16="http://schemas.microsoft.com/office/drawing/2014/main" id="{9DD2F980-5E20-4C44-B9F8-AF566E3E02BF}"/>
              </a:ext>
            </a:extLst>
          </p:cNvPr>
          <p:cNvCxnSpPr/>
          <p:nvPr/>
        </p:nvCxnSpPr>
        <p:spPr>
          <a:xfrm flipH="1">
            <a:off x="1341946" y="2953330"/>
            <a:ext cx="2268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kstSylinder 84">
            <a:extLst>
              <a:ext uri="{FF2B5EF4-FFF2-40B4-BE49-F238E27FC236}">
                <a16:creationId xmlns:a16="http://schemas.microsoft.com/office/drawing/2014/main" id="{FDDF7D7E-F510-45B4-92DF-CF44FDD0EF36}"/>
              </a:ext>
            </a:extLst>
          </p:cNvPr>
          <p:cNvSpPr txBox="1"/>
          <p:nvPr/>
        </p:nvSpPr>
        <p:spPr>
          <a:xfrm>
            <a:off x="1666144" y="3502597"/>
            <a:ext cx="2261560" cy="2308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900">
                <a:latin typeface="Arial"/>
                <a:cs typeface="Arial"/>
              </a:rPr>
              <a:t>=2550.001%EBA.002.001 Fliser type y</a:t>
            </a:r>
          </a:p>
        </p:txBody>
      </p:sp>
      <p:cxnSp>
        <p:nvCxnSpPr>
          <p:cNvPr id="86" name="Rett pilkobling 85">
            <a:extLst>
              <a:ext uri="{FF2B5EF4-FFF2-40B4-BE49-F238E27FC236}">
                <a16:creationId xmlns:a16="http://schemas.microsoft.com/office/drawing/2014/main" id="{8620D93D-6BC7-48D4-B338-C3D5F77DA3F9}"/>
              </a:ext>
            </a:extLst>
          </p:cNvPr>
          <p:cNvCxnSpPr>
            <a:cxnSpLocks/>
          </p:cNvCxnSpPr>
          <p:nvPr/>
        </p:nvCxnSpPr>
        <p:spPr>
          <a:xfrm flipH="1">
            <a:off x="1524150" y="3682998"/>
            <a:ext cx="144143" cy="594406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Rett linje 86">
            <a:extLst>
              <a:ext uri="{FF2B5EF4-FFF2-40B4-BE49-F238E27FC236}">
                <a16:creationId xmlns:a16="http://schemas.microsoft.com/office/drawing/2014/main" id="{64CEBC46-2401-465A-A950-D006E027353F}"/>
              </a:ext>
            </a:extLst>
          </p:cNvPr>
          <p:cNvCxnSpPr/>
          <p:nvPr/>
        </p:nvCxnSpPr>
        <p:spPr>
          <a:xfrm>
            <a:off x="1668292" y="3690197"/>
            <a:ext cx="2016000" cy="2486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kstSylinder 87">
            <a:extLst>
              <a:ext uri="{FF2B5EF4-FFF2-40B4-BE49-F238E27FC236}">
                <a16:creationId xmlns:a16="http://schemas.microsoft.com/office/drawing/2014/main" id="{39E0D06B-C3DC-4671-94A6-A5C353C73569}"/>
              </a:ext>
            </a:extLst>
          </p:cNvPr>
          <p:cNvSpPr txBox="1"/>
          <p:nvPr/>
        </p:nvSpPr>
        <p:spPr>
          <a:xfrm>
            <a:off x="1662128" y="3814187"/>
            <a:ext cx="21341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=2550.001%CMZ.002.001 Lim type y</a:t>
            </a:r>
          </a:p>
        </p:txBody>
      </p:sp>
      <p:sp>
        <p:nvSpPr>
          <p:cNvPr id="89" name="TekstSylinder 88">
            <a:extLst>
              <a:ext uri="{FF2B5EF4-FFF2-40B4-BE49-F238E27FC236}">
                <a16:creationId xmlns:a16="http://schemas.microsoft.com/office/drawing/2014/main" id="{2DE413E1-9B1D-4290-A044-FF2B3DBB45BE}"/>
              </a:ext>
            </a:extLst>
          </p:cNvPr>
          <p:cNvSpPr txBox="1"/>
          <p:nvPr/>
        </p:nvSpPr>
        <p:spPr>
          <a:xfrm>
            <a:off x="1662128" y="3663627"/>
            <a:ext cx="243365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=2550.001%BFZ.002.001 Fugemassetype y</a:t>
            </a:r>
          </a:p>
        </p:txBody>
      </p:sp>
      <p:cxnSp>
        <p:nvCxnSpPr>
          <p:cNvPr id="90" name="Rett linje 89">
            <a:extLst>
              <a:ext uri="{FF2B5EF4-FFF2-40B4-BE49-F238E27FC236}">
                <a16:creationId xmlns:a16="http://schemas.microsoft.com/office/drawing/2014/main" id="{6C093A38-20E7-40B0-89AF-8FB9C333F5FF}"/>
              </a:ext>
            </a:extLst>
          </p:cNvPr>
          <p:cNvCxnSpPr/>
          <p:nvPr/>
        </p:nvCxnSpPr>
        <p:spPr>
          <a:xfrm>
            <a:off x="1629526" y="3858379"/>
            <a:ext cx="2340000" cy="2486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Rett linje 90">
            <a:extLst>
              <a:ext uri="{FF2B5EF4-FFF2-40B4-BE49-F238E27FC236}">
                <a16:creationId xmlns:a16="http://schemas.microsoft.com/office/drawing/2014/main" id="{355093F4-6776-459B-9D7E-113C0BBA7900}"/>
              </a:ext>
            </a:extLst>
          </p:cNvPr>
          <p:cNvCxnSpPr/>
          <p:nvPr/>
        </p:nvCxnSpPr>
        <p:spPr>
          <a:xfrm>
            <a:off x="1594205" y="4013265"/>
            <a:ext cx="2052000" cy="2486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kstSylinder 91">
            <a:extLst>
              <a:ext uri="{FF2B5EF4-FFF2-40B4-BE49-F238E27FC236}">
                <a16:creationId xmlns:a16="http://schemas.microsoft.com/office/drawing/2014/main" id="{0B303BD2-A9D6-4191-905F-846988991ABF}"/>
              </a:ext>
            </a:extLst>
          </p:cNvPr>
          <p:cNvSpPr txBox="1"/>
          <p:nvPr/>
        </p:nvSpPr>
        <p:spPr>
          <a:xfrm>
            <a:off x="1596579" y="2757067"/>
            <a:ext cx="21931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=2460.001%EBA.001.001 Fliser type x</a:t>
            </a:r>
          </a:p>
        </p:txBody>
      </p:sp>
      <p:cxnSp>
        <p:nvCxnSpPr>
          <p:cNvPr id="93" name="Rett pilkobling 92">
            <a:extLst>
              <a:ext uri="{FF2B5EF4-FFF2-40B4-BE49-F238E27FC236}">
                <a16:creationId xmlns:a16="http://schemas.microsoft.com/office/drawing/2014/main" id="{7841720C-AE80-4BA9-81F0-279352E02A11}"/>
              </a:ext>
            </a:extLst>
          </p:cNvPr>
          <p:cNvCxnSpPr/>
          <p:nvPr/>
        </p:nvCxnSpPr>
        <p:spPr>
          <a:xfrm flipH="1">
            <a:off x="1568937" y="3179691"/>
            <a:ext cx="2340000" cy="0"/>
          </a:xfrm>
          <a:prstGeom prst="straightConnector1">
            <a:avLst/>
          </a:prstGeom>
          <a:ln w="12700">
            <a:solidFill>
              <a:schemeClr val="tx1"/>
            </a:solidFill>
            <a:tailEnd type="non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TekstSylinder 93">
            <a:extLst>
              <a:ext uri="{FF2B5EF4-FFF2-40B4-BE49-F238E27FC236}">
                <a16:creationId xmlns:a16="http://schemas.microsoft.com/office/drawing/2014/main" id="{DF7F6A64-B2D9-4355-A806-4219CBDBF585}"/>
              </a:ext>
            </a:extLst>
          </p:cNvPr>
          <p:cNvSpPr txBox="1"/>
          <p:nvPr/>
        </p:nvSpPr>
        <p:spPr>
          <a:xfrm>
            <a:off x="1594206" y="3174618"/>
            <a:ext cx="22837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=2460.001%CMZ.001.001 Lim type x</a:t>
            </a:r>
          </a:p>
        </p:txBody>
      </p:sp>
      <p:cxnSp>
        <p:nvCxnSpPr>
          <p:cNvPr id="95" name="Rett pilkobling 94">
            <a:extLst>
              <a:ext uri="{FF2B5EF4-FFF2-40B4-BE49-F238E27FC236}">
                <a16:creationId xmlns:a16="http://schemas.microsoft.com/office/drawing/2014/main" id="{85FB9BF5-FA44-4D9A-99ED-4612804707B5}"/>
              </a:ext>
            </a:extLst>
          </p:cNvPr>
          <p:cNvCxnSpPr/>
          <p:nvPr/>
        </p:nvCxnSpPr>
        <p:spPr>
          <a:xfrm flipH="1">
            <a:off x="1568937" y="3384631"/>
            <a:ext cx="2052000" cy="0"/>
          </a:xfrm>
          <a:prstGeom prst="straightConnector1">
            <a:avLst/>
          </a:prstGeom>
          <a:ln w="12700">
            <a:solidFill>
              <a:schemeClr val="tx1"/>
            </a:solidFill>
            <a:tailEnd type="non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Rett pilkobling 95">
            <a:extLst>
              <a:ext uri="{FF2B5EF4-FFF2-40B4-BE49-F238E27FC236}">
                <a16:creationId xmlns:a16="http://schemas.microsoft.com/office/drawing/2014/main" id="{D8DFD95A-C2EC-4F2D-A61B-289B1DA2E2EE}"/>
              </a:ext>
            </a:extLst>
          </p:cNvPr>
          <p:cNvCxnSpPr>
            <a:cxnSpLocks/>
          </p:cNvCxnSpPr>
          <p:nvPr/>
        </p:nvCxnSpPr>
        <p:spPr>
          <a:xfrm flipV="1">
            <a:off x="1568937" y="2952631"/>
            <a:ext cx="0" cy="432000"/>
          </a:xfrm>
          <a:prstGeom prst="straightConnector1">
            <a:avLst/>
          </a:prstGeom>
          <a:ln w="12700">
            <a:solidFill>
              <a:schemeClr val="tx1"/>
            </a:solidFill>
            <a:tailEnd type="non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TekstSylinder 103">
            <a:extLst>
              <a:ext uri="{FF2B5EF4-FFF2-40B4-BE49-F238E27FC236}">
                <a16:creationId xmlns:a16="http://schemas.microsoft.com/office/drawing/2014/main" id="{C2768112-C8D0-46C3-BBCB-76562C36A227}"/>
              </a:ext>
            </a:extLst>
          </p:cNvPr>
          <p:cNvSpPr txBox="1"/>
          <p:nvPr/>
        </p:nvSpPr>
        <p:spPr>
          <a:xfrm>
            <a:off x="4301124" y="3454646"/>
            <a:ext cx="1503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=2460.001%EBA.101.001 Panel type x</a:t>
            </a:r>
          </a:p>
        </p:txBody>
      </p:sp>
      <p:cxnSp>
        <p:nvCxnSpPr>
          <p:cNvPr id="105" name="Rett pilkobling 104">
            <a:extLst>
              <a:ext uri="{FF2B5EF4-FFF2-40B4-BE49-F238E27FC236}">
                <a16:creationId xmlns:a16="http://schemas.microsoft.com/office/drawing/2014/main" id="{197C1C26-E1AF-40FC-9984-37EF0CF1154B}"/>
              </a:ext>
            </a:extLst>
          </p:cNvPr>
          <p:cNvCxnSpPr/>
          <p:nvPr/>
        </p:nvCxnSpPr>
        <p:spPr>
          <a:xfrm flipH="1">
            <a:off x="4422641" y="3633532"/>
            <a:ext cx="1548000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non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TekstSylinder 105">
            <a:extLst>
              <a:ext uri="{FF2B5EF4-FFF2-40B4-BE49-F238E27FC236}">
                <a16:creationId xmlns:a16="http://schemas.microsoft.com/office/drawing/2014/main" id="{5768D0FE-7966-4C1A-BB93-844C6647CFCF}"/>
              </a:ext>
            </a:extLst>
          </p:cNvPr>
          <p:cNvSpPr txBox="1"/>
          <p:nvPr/>
        </p:nvSpPr>
        <p:spPr>
          <a:xfrm>
            <a:off x="4302438" y="3884748"/>
            <a:ext cx="1503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=2460.001%ECZ.002.001 Lakk type x</a:t>
            </a:r>
          </a:p>
        </p:txBody>
      </p:sp>
      <p:cxnSp>
        <p:nvCxnSpPr>
          <p:cNvPr id="107" name="Rett pilkobling 106">
            <a:extLst>
              <a:ext uri="{FF2B5EF4-FFF2-40B4-BE49-F238E27FC236}">
                <a16:creationId xmlns:a16="http://schemas.microsoft.com/office/drawing/2014/main" id="{BEA73CFC-2DC6-489B-AA53-205A28D3D712}"/>
              </a:ext>
            </a:extLst>
          </p:cNvPr>
          <p:cNvCxnSpPr/>
          <p:nvPr/>
        </p:nvCxnSpPr>
        <p:spPr>
          <a:xfrm flipH="1">
            <a:off x="4401041" y="4063634"/>
            <a:ext cx="1569600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non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kstSylinder 74">
            <a:extLst>
              <a:ext uri="{FF2B5EF4-FFF2-40B4-BE49-F238E27FC236}">
                <a16:creationId xmlns:a16="http://schemas.microsoft.com/office/drawing/2014/main" id="{A17A52EE-6467-44DB-BDE1-EBC60D90C12D}"/>
              </a:ext>
            </a:extLst>
          </p:cNvPr>
          <p:cNvSpPr txBox="1"/>
          <p:nvPr/>
        </p:nvSpPr>
        <p:spPr>
          <a:xfrm>
            <a:off x="5375754" y="1292333"/>
            <a:ext cx="2481102" cy="11233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>
                <a:latin typeface="Arial" panose="020B0604020202020204" pitchFamily="34" charset="0"/>
                <a:cs typeface="Arial" panose="020B0604020202020204" pitchFamily="34" charset="0"/>
              </a:rPr>
              <a:t>Bestanddeler overflater:</a:t>
            </a:r>
          </a:p>
          <a:p>
            <a:endParaRPr lang="nb-NO" sz="11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=2460.001%EBA.101.001 Panel type x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=2460.001%ECZ.001.001 Maling farge x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=2460.001%ECZ.002.001 Lakk type x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=2550.001%EBB.001.001 Banebelegg type x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=2550.001%CMZ.005.001 Lim type z</a:t>
            </a:r>
          </a:p>
        </p:txBody>
      </p:sp>
      <p:sp>
        <p:nvSpPr>
          <p:cNvPr id="77" name="TekstSylinder 76">
            <a:extLst>
              <a:ext uri="{FF2B5EF4-FFF2-40B4-BE49-F238E27FC236}">
                <a16:creationId xmlns:a16="http://schemas.microsoft.com/office/drawing/2014/main" id="{22C1A122-63F1-44A3-93D3-BCDEC0E79CA0}"/>
              </a:ext>
            </a:extLst>
          </p:cNvPr>
          <p:cNvSpPr txBox="1"/>
          <p:nvPr/>
        </p:nvSpPr>
        <p:spPr>
          <a:xfrm>
            <a:off x="1027750" y="1159898"/>
            <a:ext cx="2420342" cy="15388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>
                <a:latin typeface="Arial" panose="020B0604020202020204" pitchFamily="34" charset="0"/>
                <a:cs typeface="Arial" panose="020B0604020202020204" pitchFamily="34" charset="0"/>
              </a:rPr>
              <a:t>Bestanddeler overflater:</a:t>
            </a:r>
          </a:p>
          <a:p>
            <a:endParaRPr lang="nb-NO" sz="11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=2460.001%BFZ.001.001 Fugemasse type x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=2460.001%EBA.001.001 Fliser type x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=2460.001%CMZ.001.001 Lim type x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=2550.001%EBA.002.001 Fliser type y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=2550.001%BFZ.002.001 Fugemasse type y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=2550.001%CMZ.002.001 Lim type y</a:t>
            </a:r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86FC6EC2-1717-4091-9277-FBC497402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14</a:t>
            </a:fld>
            <a:r>
              <a:rPr lang="en-US" dirty="0"/>
              <a:t> av 39</a:t>
            </a:r>
          </a:p>
        </p:txBody>
      </p:sp>
      <p:sp>
        <p:nvSpPr>
          <p:cNvPr id="45" name="TekstSylinder 44">
            <a:extLst>
              <a:ext uri="{FF2B5EF4-FFF2-40B4-BE49-F238E27FC236}">
                <a16:creationId xmlns:a16="http://schemas.microsoft.com/office/drawing/2014/main" id="{A2BE109A-DFFB-46F9-A292-464BE67B92E5}"/>
              </a:ext>
            </a:extLst>
          </p:cNvPr>
          <p:cNvSpPr txBox="1"/>
          <p:nvPr/>
        </p:nvSpPr>
        <p:spPr>
          <a:xfrm>
            <a:off x="6744719" y="3928445"/>
            <a:ext cx="22242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=2550.001%CMZ.005.001 Lim type z</a:t>
            </a:r>
          </a:p>
        </p:txBody>
      </p:sp>
      <p:cxnSp>
        <p:nvCxnSpPr>
          <p:cNvPr id="46" name="Rett linje 45">
            <a:extLst>
              <a:ext uri="{FF2B5EF4-FFF2-40B4-BE49-F238E27FC236}">
                <a16:creationId xmlns:a16="http://schemas.microsoft.com/office/drawing/2014/main" id="{58A0D23E-E04F-4182-B8CC-1BA7ED6367CE}"/>
              </a:ext>
            </a:extLst>
          </p:cNvPr>
          <p:cNvCxnSpPr>
            <a:cxnSpLocks/>
          </p:cNvCxnSpPr>
          <p:nvPr/>
        </p:nvCxnSpPr>
        <p:spPr>
          <a:xfrm>
            <a:off x="6581569" y="4107274"/>
            <a:ext cx="2232000" cy="12364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5310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ktangel 134"/>
          <p:cNvSpPr/>
          <p:nvPr/>
        </p:nvSpPr>
        <p:spPr>
          <a:xfrm>
            <a:off x="3362382" y="2395245"/>
            <a:ext cx="252000" cy="1639580"/>
          </a:xfrm>
          <a:prstGeom prst="rect">
            <a:avLst/>
          </a:prstGeom>
          <a:pattFill prst="smConfetti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6" name="Rektangel 135"/>
          <p:cNvSpPr/>
          <p:nvPr/>
        </p:nvSpPr>
        <p:spPr>
          <a:xfrm>
            <a:off x="3119034" y="2193313"/>
            <a:ext cx="2266502" cy="201933"/>
          </a:xfrm>
          <a:prstGeom prst="rect">
            <a:avLst/>
          </a:prstGeom>
          <a:pattFill prst="smConfetti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47" name="Rett pilkobling 146"/>
          <p:cNvCxnSpPr/>
          <p:nvPr/>
        </p:nvCxnSpPr>
        <p:spPr>
          <a:xfrm flipH="1">
            <a:off x="3757775" y="1542946"/>
            <a:ext cx="120104" cy="648000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Rett linje 147"/>
          <p:cNvCxnSpPr>
            <a:cxnSpLocks/>
          </p:cNvCxnSpPr>
          <p:nvPr/>
        </p:nvCxnSpPr>
        <p:spPr>
          <a:xfrm>
            <a:off x="3877436" y="1544728"/>
            <a:ext cx="2268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9" name="TekstSylinder 148"/>
          <p:cNvSpPr txBox="1"/>
          <p:nvPr/>
        </p:nvSpPr>
        <p:spPr>
          <a:xfrm>
            <a:off x="4068000" y="1311948"/>
            <a:ext cx="2190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=2510.001%ADA.001.001 Betongdekke </a:t>
            </a:r>
          </a:p>
        </p:txBody>
      </p:sp>
      <p:cxnSp>
        <p:nvCxnSpPr>
          <p:cNvPr id="20" name="Rett linje 19">
            <a:extLst>
              <a:ext uri="{FF2B5EF4-FFF2-40B4-BE49-F238E27FC236}">
                <a16:creationId xmlns:a16="http://schemas.microsoft.com/office/drawing/2014/main" id="{75DD884A-D1CC-43AD-AD82-369FF8211A21}"/>
              </a:ext>
            </a:extLst>
          </p:cNvPr>
          <p:cNvCxnSpPr>
            <a:cxnSpLocks/>
          </p:cNvCxnSpPr>
          <p:nvPr/>
        </p:nvCxnSpPr>
        <p:spPr>
          <a:xfrm>
            <a:off x="3610736" y="3694720"/>
            <a:ext cx="2736000" cy="0"/>
          </a:xfrm>
          <a:prstGeom prst="line">
            <a:avLst/>
          </a:prstGeom>
          <a:ln w="12700">
            <a:solidFill>
              <a:schemeClr val="tx1"/>
            </a:solidFill>
            <a:head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FB124140-00A2-4C6D-B785-C44238D36018}"/>
              </a:ext>
            </a:extLst>
          </p:cNvPr>
          <p:cNvSpPr txBox="1"/>
          <p:nvPr/>
        </p:nvSpPr>
        <p:spPr>
          <a:xfrm>
            <a:off x="3816000" y="3461940"/>
            <a:ext cx="2588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=2220.001-ASA001%ASA.001.001 Betongsøyle </a:t>
            </a: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76B5F01E-487C-416C-AB6B-2985037036B3}"/>
              </a:ext>
            </a:extLst>
          </p:cNvPr>
          <p:cNvSpPr txBox="1"/>
          <p:nvPr/>
        </p:nvSpPr>
        <p:spPr>
          <a:xfrm>
            <a:off x="2533474" y="327123"/>
            <a:ext cx="47309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>
                <a:latin typeface="Arial" panose="020B0604020202020204" pitchFamily="34" charset="0"/>
                <a:cs typeface="Arial" panose="020B0604020202020204" pitchFamily="34" charset="0"/>
              </a:rPr>
              <a:t>=2160.001 DIREKTE FUNDAMENTERING</a:t>
            </a:r>
          </a:p>
          <a:p>
            <a:r>
              <a:rPr lang="nb-NO">
                <a:latin typeface="Arial" panose="020B0604020202020204" pitchFamily="34" charset="0"/>
                <a:cs typeface="Arial" panose="020B0604020202020204" pitchFamily="34" charset="0"/>
              </a:rPr>
              <a:t>=2220.001 SØYLER</a:t>
            </a:r>
          </a:p>
          <a:p>
            <a:r>
              <a:rPr lang="nb-NO">
                <a:latin typeface="Arial" panose="020B0604020202020204" pitchFamily="34" charset="0"/>
                <a:cs typeface="Arial" panose="020B0604020202020204" pitchFamily="34" charset="0"/>
              </a:rPr>
              <a:t>=2510.001 FRITTBÆRENDE DEKKE</a:t>
            </a:r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92F9CE19-A40F-407E-9368-5D5B25DFC940}"/>
              </a:ext>
            </a:extLst>
          </p:cNvPr>
          <p:cNvSpPr/>
          <p:nvPr/>
        </p:nvSpPr>
        <p:spPr>
          <a:xfrm>
            <a:off x="3226857" y="4034825"/>
            <a:ext cx="523050" cy="230830"/>
          </a:xfrm>
          <a:prstGeom prst="rect">
            <a:avLst/>
          </a:prstGeom>
          <a:pattFill prst="smConfetti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41" name="Rett linje 40">
            <a:extLst>
              <a:ext uri="{FF2B5EF4-FFF2-40B4-BE49-F238E27FC236}">
                <a16:creationId xmlns:a16="http://schemas.microsoft.com/office/drawing/2014/main" id="{9A778855-F7AF-40C6-8282-F7E01A277B8F}"/>
              </a:ext>
            </a:extLst>
          </p:cNvPr>
          <p:cNvCxnSpPr>
            <a:cxnSpLocks/>
          </p:cNvCxnSpPr>
          <p:nvPr/>
        </p:nvCxnSpPr>
        <p:spPr>
          <a:xfrm>
            <a:off x="3749120" y="4152189"/>
            <a:ext cx="3384000" cy="0"/>
          </a:xfrm>
          <a:prstGeom prst="line">
            <a:avLst/>
          </a:prstGeom>
          <a:ln w="12700">
            <a:solidFill>
              <a:schemeClr val="tx1"/>
            </a:solidFill>
            <a:head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kstSylinder 41">
            <a:extLst>
              <a:ext uri="{FF2B5EF4-FFF2-40B4-BE49-F238E27FC236}">
                <a16:creationId xmlns:a16="http://schemas.microsoft.com/office/drawing/2014/main" id="{9DB477BC-739E-4F76-96E3-35023DCFCD38}"/>
              </a:ext>
            </a:extLst>
          </p:cNvPr>
          <p:cNvSpPr txBox="1"/>
          <p:nvPr/>
        </p:nvSpPr>
        <p:spPr>
          <a:xfrm>
            <a:off x="3996000" y="3919409"/>
            <a:ext cx="3268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=2160.001-AHE001%AHE.001.001 Punktfundament, betong </a:t>
            </a:r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3DE85445-37B5-4C2E-A2E8-D3D64B9EB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15</a:t>
            </a:fld>
            <a:r>
              <a:rPr lang="en-US" dirty="0"/>
              <a:t> av 39</a:t>
            </a:r>
          </a:p>
        </p:txBody>
      </p:sp>
    </p:spTree>
    <p:extLst>
      <p:ext uri="{BB962C8B-B14F-4D97-AF65-F5344CB8AC3E}">
        <p14:creationId xmlns:p14="http://schemas.microsoft.com/office/powerpoint/2010/main" val="37257971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kstSylinder 75"/>
          <p:cNvSpPr txBox="1"/>
          <p:nvPr/>
        </p:nvSpPr>
        <p:spPr>
          <a:xfrm>
            <a:off x="2648509" y="326967"/>
            <a:ext cx="359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>
                <a:latin typeface="Arial" panose="020B0604020202020204" pitchFamily="34" charset="0"/>
                <a:cs typeface="Arial" panose="020B0604020202020204" pitchFamily="34" charset="0"/>
              </a:rPr>
              <a:t>=2520.001 GULV PÅ GRUNN</a:t>
            </a:r>
          </a:p>
        </p:txBody>
      </p:sp>
      <p:sp>
        <p:nvSpPr>
          <p:cNvPr id="69" name="Rektangel 68"/>
          <p:cNvSpPr/>
          <p:nvPr/>
        </p:nvSpPr>
        <p:spPr>
          <a:xfrm>
            <a:off x="2953402" y="2803541"/>
            <a:ext cx="252000" cy="511200"/>
          </a:xfrm>
          <a:prstGeom prst="rect">
            <a:avLst/>
          </a:prstGeom>
          <a:pattFill prst="smConfetti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1" name="Rektangel 70"/>
          <p:cNvSpPr/>
          <p:nvPr/>
        </p:nvSpPr>
        <p:spPr>
          <a:xfrm>
            <a:off x="2723002" y="3321136"/>
            <a:ext cx="690963" cy="226141"/>
          </a:xfrm>
          <a:prstGeom prst="rect">
            <a:avLst/>
          </a:prstGeom>
          <a:pattFill prst="smConfetti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1" name="Rektangel 100"/>
          <p:cNvSpPr/>
          <p:nvPr/>
        </p:nvSpPr>
        <p:spPr>
          <a:xfrm>
            <a:off x="3308640" y="2803343"/>
            <a:ext cx="1440000" cy="102873"/>
          </a:xfrm>
          <a:prstGeom prst="rect">
            <a:avLst/>
          </a:prstGeom>
          <a:pattFill prst="smConfetti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6" name="Rektangel 125"/>
          <p:cNvSpPr/>
          <p:nvPr/>
        </p:nvSpPr>
        <p:spPr>
          <a:xfrm rot="5400000">
            <a:off x="3971357" y="2243959"/>
            <a:ext cx="114566" cy="14400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7" name="Frihåndsform 126"/>
          <p:cNvSpPr/>
          <p:nvPr/>
        </p:nvSpPr>
        <p:spPr>
          <a:xfrm rot="5400000">
            <a:off x="3970413" y="2247182"/>
            <a:ext cx="114300" cy="1432367"/>
          </a:xfrm>
          <a:custGeom>
            <a:avLst/>
            <a:gdLst>
              <a:gd name="connsiteX0" fmla="*/ 14642 w 179581"/>
              <a:gd name="connsiteY0" fmla="*/ 0 h 1432367"/>
              <a:gd name="connsiteX1" fmla="*/ 176688 w 179581"/>
              <a:gd name="connsiteY1" fmla="*/ 78129 h 1432367"/>
              <a:gd name="connsiteX2" fmla="*/ 8855 w 179581"/>
              <a:gd name="connsiteY2" fmla="*/ 196769 h 1432367"/>
              <a:gd name="connsiteX3" fmla="*/ 176688 w 179581"/>
              <a:gd name="connsiteY3" fmla="*/ 283580 h 1432367"/>
              <a:gd name="connsiteX4" fmla="*/ 8855 w 179581"/>
              <a:gd name="connsiteY4" fmla="*/ 387752 h 1432367"/>
              <a:gd name="connsiteX5" fmla="*/ 179581 w 179581"/>
              <a:gd name="connsiteY5" fmla="*/ 486136 h 1432367"/>
              <a:gd name="connsiteX6" fmla="*/ 8855 w 179581"/>
              <a:gd name="connsiteY6" fmla="*/ 575840 h 1432367"/>
              <a:gd name="connsiteX7" fmla="*/ 176688 w 179581"/>
              <a:gd name="connsiteY7" fmla="*/ 648182 h 1432367"/>
              <a:gd name="connsiteX8" fmla="*/ 8855 w 179581"/>
              <a:gd name="connsiteY8" fmla="*/ 717630 h 1432367"/>
              <a:gd name="connsiteX9" fmla="*/ 173794 w 179581"/>
              <a:gd name="connsiteY9" fmla="*/ 769716 h 1432367"/>
              <a:gd name="connsiteX10" fmla="*/ 8855 w 179581"/>
              <a:gd name="connsiteY10" fmla="*/ 830483 h 1432367"/>
              <a:gd name="connsiteX11" fmla="*/ 176688 w 179581"/>
              <a:gd name="connsiteY11" fmla="*/ 882569 h 1432367"/>
              <a:gd name="connsiteX12" fmla="*/ 5961 w 179581"/>
              <a:gd name="connsiteY12" fmla="*/ 957805 h 1432367"/>
              <a:gd name="connsiteX13" fmla="*/ 173794 w 179581"/>
              <a:gd name="connsiteY13" fmla="*/ 1021466 h 1432367"/>
              <a:gd name="connsiteX14" fmla="*/ 8855 w 179581"/>
              <a:gd name="connsiteY14" fmla="*/ 1102488 h 1432367"/>
              <a:gd name="connsiteX15" fmla="*/ 176688 w 179581"/>
              <a:gd name="connsiteY15" fmla="*/ 1163255 h 1432367"/>
              <a:gd name="connsiteX16" fmla="*/ 8855 w 179581"/>
              <a:gd name="connsiteY16" fmla="*/ 1232704 h 1432367"/>
              <a:gd name="connsiteX17" fmla="*/ 176688 w 179581"/>
              <a:gd name="connsiteY17" fmla="*/ 1296364 h 1432367"/>
              <a:gd name="connsiteX18" fmla="*/ 174 w 179581"/>
              <a:gd name="connsiteY18" fmla="*/ 1365812 h 1432367"/>
              <a:gd name="connsiteX19" fmla="*/ 150645 w 179581"/>
              <a:gd name="connsiteY19" fmla="*/ 1432367 h 1432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79581" h="1432367">
                <a:moveTo>
                  <a:pt x="14642" y="0"/>
                </a:moveTo>
                <a:cubicBezTo>
                  <a:pt x="96147" y="22667"/>
                  <a:pt x="177652" y="45334"/>
                  <a:pt x="176688" y="78129"/>
                </a:cubicBezTo>
                <a:cubicBezTo>
                  <a:pt x="175724" y="110924"/>
                  <a:pt x="8855" y="162527"/>
                  <a:pt x="8855" y="196769"/>
                </a:cubicBezTo>
                <a:cubicBezTo>
                  <a:pt x="8855" y="231011"/>
                  <a:pt x="176688" y="251750"/>
                  <a:pt x="176688" y="283580"/>
                </a:cubicBezTo>
                <a:cubicBezTo>
                  <a:pt x="176688" y="315410"/>
                  <a:pt x="8373" y="353993"/>
                  <a:pt x="8855" y="387752"/>
                </a:cubicBezTo>
                <a:cubicBezTo>
                  <a:pt x="9337" y="421511"/>
                  <a:pt x="179581" y="454788"/>
                  <a:pt x="179581" y="486136"/>
                </a:cubicBezTo>
                <a:cubicBezTo>
                  <a:pt x="179581" y="517484"/>
                  <a:pt x="9337" y="548832"/>
                  <a:pt x="8855" y="575840"/>
                </a:cubicBezTo>
                <a:cubicBezTo>
                  <a:pt x="8373" y="602848"/>
                  <a:pt x="176688" y="624550"/>
                  <a:pt x="176688" y="648182"/>
                </a:cubicBezTo>
                <a:cubicBezTo>
                  <a:pt x="176688" y="671814"/>
                  <a:pt x="9337" y="697374"/>
                  <a:pt x="8855" y="717630"/>
                </a:cubicBezTo>
                <a:cubicBezTo>
                  <a:pt x="8373" y="737886"/>
                  <a:pt x="173794" y="750907"/>
                  <a:pt x="173794" y="769716"/>
                </a:cubicBezTo>
                <a:cubicBezTo>
                  <a:pt x="173794" y="788525"/>
                  <a:pt x="8373" y="811674"/>
                  <a:pt x="8855" y="830483"/>
                </a:cubicBezTo>
                <a:cubicBezTo>
                  <a:pt x="9337" y="849292"/>
                  <a:pt x="177170" y="861349"/>
                  <a:pt x="176688" y="882569"/>
                </a:cubicBezTo>
                <a:cubicBezTo>
                  <a:pt x="176206" y="903789"/>
                  <a:pt x="6443" y="934656"/>
                  <a:pt x="5961" y="957805"/>
                </a:cubicBezTo>
                <a:cubicBezTo>
                  <a:pt x="5479" y="980954"/>
                  <a:pt x="173312" y="997352"/>
                  <a:pt x="173794" y="1021466"/>
                </a:cubicBezTo>
                <a:cubicBezTo>
                  <a:pt x="174276" y="1045580"/>
                  <a:pt x="8373" y="1078857"/>
                  <a:pt x="8855" y="1102488"/>
                </a:cubicBezTo>
                <a:cubicBezTo>
                  <a:pt x="9337" y="1126119"/>
                  <a:pt x="176688" y="1141552"/>
                  <a:pt x="176688" y="1163255"/>
                </a:cubicBezTo>
                <a:cubicBezTo>
                  <a:pt x="176688" y="1184958"/>
                  <a:pt x="8855" y="1210519"/>
                  <a:pt x="8855" y="1232704"/>
                </a:cubicBezTo>
                <a:cubicBezTo>
                  <a:pt x="8855" y="1254889"/>
                  <a:pt x="178135" y="1274179"/>
                  <a:pt x="176688" y="1296364"/>
                </a:cubicBezTo>
                <a:cubicBezTo>
                  <a:pt x="175241" y="1318549"/>
                  <a:pt x="4514" y="1343145"/>
                  <a:pt x="174" y="1365812"/>
                </a:cubicBezTo>
                <a:cubicBezTo>
                  <a:pt x="-4166" y="1388479"/>
                  <a:pt x="73239" y="1410423"/>
                  <a:pt x="150645" y="1432367"/>
                </a:cubicBezTo>
              </a:path>
            </a:pathLst>
          </a:cu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9" name="Rektangel 128"/>
          <p:cNvSpPr/>
          <p:nvPr/>
        </p:nvSpPr>
        <p:spPr>
          <a:xfrm>
            <a:off x="3209085" y="2803342"/>
            <a:ext cx="95828" cy="51533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0" name="Frihåndsform 129"/>
          <p:cNvSpPr/>
          <p:nvPr/>
        </p:nvSpPr>
        <p:spPr>
          <a:xfrm>
            <a:off x="3208141" y="2803342"/>
            <a:ext cx="95606" cy="510926"/>
          </a:xfrm>
          <a:custGeom>
            <a:avLst/>
            <a:gdLst>
              <a:gd name="connsiteX0" fmla="*/ 14642 w 179581"/>
              <a:gd name="connsiteY0" fmla="*/ 0 h 1432367"/>
              <a:gd name="connsiteX1" fmla="*/ 176688 w 179581"/>
              <a:gd name="connsiteY1" fmla="*/ 78129 h 1432367"/>
              <a:gd name="connsiteX2" fmla="*/ 8855 w 179581"/>
              <a:gd name="connsiteY2" fmla="*/ 196769 h 1432367"/>
              <a:gd name="connsiteX3" fmla="*/ 176688 w 179581"/>
              <a:gd name="connsiteY3" fmla="*/ 283580 h 1432367"/>
              <a:gd name="connsiteX4" fmla="*/ 8855 w 179581"/>
              <a:gd name="connsiteY4" fmla="*/ 387752 h 1432367"/>
              <a:gd name="connsiteX5" fmla="*/ 179581 w 179581"/>
              <a:gd name="connsiteY5" fmla="*/ 486136 h 1432367"/>
              <a:gd name="connsiteX6" fmla="*/ 8855 w 179581"/>
              <a:gd name="connsiteY6" fmla="*/ 575840 h 1432367"/>
              <a:gd name="connsiteX7" fmla="*/ 176688 w 179581"/>
              <a:gd name="connsiteY7" fmla="*/ 648182 h 1432367"/>
              <a:gd name="connsiteX8" fmla="*/ 8855 w 179581"/>
              <a:gd name="connsiteY8" fmla="*/ 717630 h 1432367"/>
              <a:gd name="connsiteX9" fmla="*/ 173794 w 179581"/>
              <a:gd name="connsiteY9" fmla="*/ 769716 h 1432367"/>
              <a:gd name="connsiteX10" fmla="*/ 8855 w 179581"/>
              <a:gd name="connsiteY10" fmla="*/ 830483 h 1432367"/>
              <a:gd name="connsiteX11" fmla="*/ 176688 w 179581"/>
              <a:gd name="connsiteY11" fmla="*/ 882569 h 1432367"/>
              <a:gd name="connsiteX12" fmla="*/ 5961 w 179581"/>
              <a:gd name="connsiteY12" fmla="*/ 957805 h 1432367"/>
              <a:gd name="connsiteX13" fmla="*/ 173794 w 179581"/>
              <a:gd name="connsiteY13" fmla="*/ 1021466 h 1432367"/>
              <a:gd name="connsiteX14" fmla="*/ 8855 w 179581"/>
              <a:gd name="connsiteY14" fmla="*/ 1102488 h 1432367"/>
              <a:gd name="connsiteX15" fmla="*/ 176688 w 179581"/>
              <a:gd name="connsiteY15" fmla="*/ 1163255 h 1432367"/>
              <a:gd name="connsiteX16" fmla="*/ 8855 w 179581"/>
              <a:gd name="connsiteY16" fmla="*/ 1232704 h 1432367"/>
              <a:gd name="connsiteX17" fmla="*/ 176688 w 179581"/>
              <a:gd name="connsiteY17" fmla="*/ 1296364 h 1432367"/>
              <a:gd name="connsiteX18" fmla="*/ 174 w 179581"/>
              <a:gd name="connsiteY18" fmla="*/ 1365812 h 1432367"/>
              <a:gd name="connsiteX19" fmla="*/ 150645 w 179581"/>
              <a:gd name="connsiteY19" fmla="*/ 1432367 h 1432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79581" h="1432367">
                <a:moveTo>
                  <a:pt x="14642" y="0"/>
                </a:moveTo>
                <a:cubicBezTo>
                  <a:pt x="96147" y="22667"/>
                  <a:pt x="177652" y="45334"/>
                  <a:pt x="176688" y="78129"/>
                </a:cubicBezTo>
                <a:cubicBezTo>
                  <a:pt x="175724" y="110924"/>
                  <a:pt x="8855" y="162527"/>
                  <a:pt x="8855" y="196769"/>
                </a:cubicBezTo>
                <a:cubicBezTo>
                  <a:pt x="8855" y="231011"/>
                  <a:pt x="176688" y="251750"/>
                  <a:pt x="176688" y="283580"/>
                </a:cubicBezTo>
                <a:cubicBezTo>
                  <a:pt x="176688" y="315410"/>
                  <a:pt x="8373" y="353993"/>
                  <a:pt x="8855" y="387752"/>
                </a:cubicBezTo>
                <a:cubicBezTo>
                  <a:pt x="9337" y="421511"/>
                  <a:pt x="179581" y="454788"/>
                  <a:pt x="179581" y="486136"/>
                </a:cubicBezTo>
                <a:cubicBezTo>
                  <a:pt x="179581" y="517484"/>
                  <a:pt x="9337" y="548832"/>
                  <a:pt x="8855" y="575840"/>
                </a:cubicBezTo>
                <a:cubicBezTo>
                  <a:pt x="8373" y="602848"/>
                  <a:pt x="176688" y="624550"/>
                  <a:pt x="176688" y="648182"/>
                </a:cubicBezTo>
                <a:cubicBezTo>
                  <a:pt x="176688" y="671814"/>
                  <a:pt x="9337" y="697374"/>
                  <a:pt x="8855" y="717630"/>
                </a:cubicBezTo>
                <a:cubicBezTo>
                  <a:pt x="8373" y="737886"/>
                  <a:pt x="173794" y="750907"/>
                  <a:pt x="173794" y="769716"/>
                </a:cubicBezTo>
                <a:cubicBezTo>
                  <a:pt x="173794" y="788525"/>
                  <a:pt x="8373" y="811674"/>
                  <a:pt x="8855" y="830483"/>
                </a:cubicBezTo>
                <a:cubicBezTo>
                  <a:pt x="9337" y="849292"/>
                  <a:pt x="177170" y="861349"/>
                  <a:pt x="176688" y="882569"/>
                </a:cubicBezTo>
                <a:cubicBezTo>
                  <a:pt x="176206" y="903789"/>
                  <a:pt x="6443" y="934656"/>
                  <a:pt x="5961" y="957805"/>
                </a:cubicBezTo>
                <a:cubicBezTo>
                  <a:pt x="5479" y="980954"/>
                  <a:pt x="173312" y="997352"/>
                  <a:pt x="173794" y="1021466"/>
                </a:cubicBezTo>
                <a:cubicBezTo>
                  <a:pt x="174276" y="1045580"/>
                  <a:pt x="8373" y="1078857"/>
                  <a:pt x="8855" y="1102488"/>
                </a:cubicBezTo>
                <a:cubicBezTo>
                  <a:pt x="9337" y="1126119"/>
                  <a:pt x="176688" y="1141552"/>
                  <a:pt x="176688" y="1163255"/>
                </a:cubicBezTo>
                <a:cubicBezTo>
                  <a:pt x="176688" y="1184958"/>
                  <a:pt x="8855" y="1210519"/>
                  <a:pt x="8855" y="1232704"/>
                </a:cubicBezTo>
                <a:cubicBezTo>
                  <a:pt x="8855" y="1254889"/>
                  <a:pt x="178135" y="1274179"/>
                  <a:pt x="176688" y="1296364"/>
                </a:cubicBezTo>
                <a:cubicBezTo>
                  <a:pt x="175241" y="1318549"/>
                  <a:pt x="4514" y="1343145"/>
                  <a:pt x="174" y="1365812"/>
                </a:cubicBezTo>
                <a:cubicBezTo>
                  <a:pt x="-4166" y="1388479"/>
                  <a:pt x="73239" y="1410423"/>
                  <a:pt x="150645" y="1432367"/>
                </a:cubicBezTo>
              </a:path>
            </a:pathLst>
          </a:cu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1" name="Rektangel 130"/>
          <p:cNvSpPr/>
          <p:nvPr/>
        </p:nvSpPr>
        <p:spPr>
          <a:xfrm rot="5400000">
            <a:off x="3971357" y="2364667"/>
            <a:ext cx="114566" cy="14400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2" name="Frihåndsform 131"/>
          <p:cNvSpPr/>
          <p:nvPr/>
        </p:nvSpPr>
        <p:spPr>
          <a:xfrm rot="5400000">
            <a:off x="3970413" y="2367890"/>
            <a:ext cx="114300" cy="1432367"/>
          </a:xfrm>
          <a:custGeom>
            <a:avLst/>
            <a:gdLst>
              <a:gd name="connsiteX0" fmla="*/ 14642 w 179581"/>
              <a:gd name="connsiteY0" fmla="*/ 0 h 1432367"/>
              <a:gd name="connsiteX1" fmla="*/ 176688 w 179581"/>
              <a:gd name="connsiteY1" fmla="*/ 78129 h 1432367"/>
              <a:gd name="connsiteX2" fmla="*/ 8855 w 179581"/>
              <a:gd name="connsiteY2" fmla="*/ 196769 h 1432367"/>
              <a:gd name="connsiteX3" fmla="*/ 176688 w 179581"/>
              <a:gd name="connsiteY3" fmla="*/ 283580 h 1432367"/>
              <a:gd name="connsiteX4" fmla="*/ 8855 w 179581"/>
              <a:gd name="connsiteY4" fmla="*/ 387752 h 1432367"/>
              <a:gd name="connsiteX5" fmla="*/ 179581 w 179581"/>
              <a:gd name="connsiteY5" fmla="*/ 486136 h 1432367"/>
              <a:gd name="connsiteX6" fmla="*/ 8855 w 179581"/>
              <a:gd name="connsiteY6" fmla="*/ 575840 h 1432367"/>
              <a:gd name="connsiteX7" fmla="*/ 176688 w 179581"/>
              <a:gd name="connsiteY7" fmla="*/ 648182 h 1432367"/>
              <a:gd name="connsiteX8" fmla="*/ 8855 w 179581"/>
              <a:gd name="connsiteY8" fmla="*/ 717630 h 1432367"/>
              <a:gd name="connsiteX9" fmla="*/ 173794 w 179581"/>
              <a:gd name="connsiteY9" fmla="*/ 769716 h 1432367"/>
              <a:gd name="connsiteX10" fmla="*/ 8855 w 179581"/>
              <a:gd name="connsiteY10" fmla="*/ 830483 h 1432367"/>
              <a:gd name="connsiteX11" fmla="*/ 176688 w 179581"/>
              <a:gd name="connsiteY11" fmla="*/ 882569 h 1432367"/>
              <a:gd name="connsiteX12" fmla="*/ 5961 w 179581"/>
              <a:gd name="connsiteY12" fmla="*/ 957805 h 1432367"/>
              <a:gd name="connsiteX13" fmla="*/ 173794 w 179581"/>
              <a:gd name="connsiteY13" fmla="*/ 1021466 h 1432367"/>
              <a:gd name="connsiteX14" fmla="*/ 8855 w 179581"/>
              <a:gd name="connsiteY14" fmla="*/ 1102488 h 1432367"/>
              <a:gd name="connsiteX15" fmla="*/ 176688 w 179581"/>
              <a:gd name="connsiteY15" fmla="*/ 1163255 h 1432367"/>
              <a:gd name="connsiteX16" fmla="*/ 8855 w 179581"/>
              <a:gd name="connsiteY16" fmla="*/ 1232704 h 1432367"/>
              <a:gd name="connsiteX17" fmla="*/ 176688 w 179581"/>
              <a:gd name="connsiteY17" fmla="*/ 1296364 h 1432367"/>
              <a:gd name="connsiteX18" fmla="*/ 174 w 179581"/>
              <a:gd name="connsiteY18" fmla="*/ 1365812 h 1432367"/>
              <a:gd name="connsiteX19" fmla="*/ 150645 w 179581"/>
              <a:gd name="connsiteY19" fmla="*/ 1432367 h 1432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79581" h="1432367">
                <a:moveTo>
                  <a:pt x="14642" y="0"/>
                </a:moveTo>
                <a:cubicBezTo>
                  <a:pt x="96147" y="22667"/>
                  <a:pt x="177652" y="45334"/>
                  <a:pt x="176688" y="78129"/>
                </a:cubicBezTo>
                <a:cubicBezTo>
                  <a:pt x="175724" y="110924"/>
                  <a:pt x="8855" y="162527"/>
                  <a:pt x="8855" y="196769"/>
                </a:cubicBezTo>
                <a:cubicBezTo>
                  <a:pt x="8855" y="231011"/>
                  <a:pt x="176688" y="251750"/>
                  <a:pt x="176688" y="283580"/>
                </a:cubicBezTo>
                <a:cubicBezTo>
                  <a:pt x="176688" y="315410"/>
                  <a:pt x="8373" y="353993"/>
                  <a:pt x="8855" y="387752"/>
                </a:cubicBezTo>
                <a:cubicBezTo>
                  <a:pt x="9337" y="421511"/>
                  <a:pt x="179581" y="454788"/>
                  <a:pt x="179581" y="486136"/>
                </a:cubicBezTo>
                <a:cubicBezTo>
                  <a:pt x="179581" y="517484"/>
                  <a:pt x="9337" y="548832"/>
                  <a:pt x="8855" y="575840"/>
                </a:cubicBezTo>
                <a:cubicBezTo>
                  <a:pt x="8373" y="602848"/>
                  <a:pt x="176688" y="624550"/>
                  <a:pt x="176688" y="648182"/>
                </a:cubicBezTo>
                <a:cubicBezTo>
                  <a:pt x="176688" y="671814"/>
                  <a:pt x="9337" y="697374"/>
                  <a:pt x="8855" y="717630"/>
                </a:cubicBezTo>
                <a:cubicBezTo>
                  <a:pt x="8373" y="737886"/>
                  <a:pt x="173794" y="750907"/>
                  <a:pt x="173794" y="769716"/>
                </a:cubicBezTo>
                <a:cubicBezTo>
                  <a:pt x="173794" y="788525"/>
                  <a:pt x="8373" y="811674"/>
                  <a:pt x="8855" y="830483"/>
                </a:cubicBezTo>
                <a:cubicBezTo>
                  <a:pt x="9337" y="849292"/>
                  <a:pt x="177170" y="861349"/>
                  <a:pt x="176688" y="882569"/>
                </a:cubicBezTo>
                <a:cubicBezTo>
                  <a:pt x="176206" y="903789"/>
                  <a:pt x="6443" y="934656"/>
                  <a:pt x="5961" y="957805"/>
                </a:cubicBezTo>
                <a:cubicBezTo>
                  <a:pt x="5479" y="980954"/>
                  <a:pt x="173312" y="997352"/>
                  <a:pt x="173794" y="1021466"/>
                </a:cubicBezTo>
                <a:cubicBezTo>
                  <a:pt x="174276" y="1045580"/>
                  <a:pt x="8373" y="1078857"/>
                  <a:pt x="8855" y="1102488"/>
                </a:cubicBezTo>
                <a:cubicBezTo>
                  <a:pt x="9337" y="1126119"/>
                  <a:pt x="176688" y="1141552"/>
                  <a:pt x="176688" y="1163255"/>
                </a:cubicBezTo>
                <a:cubicBezTo>
                  <a:pt x="176688" y="1184958"/>
                  <a:pt x="8855" y="1210519"/>
                  <a:pt x="8855" y="1232704"/>
                </a:cubicBezTo>
                <a:cubicBezTo>
                  <a:pt x="8855" y="1254889"/>
                  <a:pt x="178135" y="1274179"/>
                  <a:pt x="176688" y="1296364"/>
                </a:cubicBezTo>
                <a:cubicBezTo>
                  <a:pt x="175241" y="1318549"/>
                  <a:pt x="4514" y="1343145"/>
                  <a:pt x="174" y="1365812"/>
                </a:cubicBezTo>
                <a:cubicBezTo>
                  <a:pt x="-4166" y="1388479"/>
                  <a:pt x="73239" y="1410423"/>
                  <a:pt x="150645" y="1432367"/>
                </a:cubicBezTo>
              </a:path>
            </a:pathLst>
          </a:cu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3" name="Rektangel 132"/>
          <p:cNvSpPr/>
          <p:nvPr/>
        </p:nvSpPr>
        <p:spPr>
          <a:xfrm>
            <a:off x="2859372" y="2803343"/>
            <a:ext cx="95828" cy="51092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4" name="Frihåndsform 133"/>
          <p:cNvSpPr/>
          <p:nvPr/>
        </p:nvSpPr>
        <p:spPr>
          <a:xfrm>
            <a:off x="2858428" y="2805709"/>
            <a:ext cx="95606" cy="504150"/>
          </a:xfrm>
          <a:custGeom>
            <a:avLst/>
            <a:gdLst>
              <a:gd name="connsiteX0" fmla="*/ 14642 w 179581"/>
              <a:gd name="connsiteY0" fmla="*/ 0 h 1432367"/>
              <a:gd name="connsiteX1" fmla="*/ 176688 w 179581"/>
              <a:gd name="connsiteY1" fmla="*/ 78129 h 1432367"/>
              <a:gd name="connsiteX2" fmla="*/ 8855 w 179581"/>
              <a:gd name="connsiteY2" fmla="*/ 196769 h 1432367"/>
              <a:gd name="connsiteX3" fmla="*/ 176688 w 179581"/>
              <a:gd name="connsiteY3" fmla="*/ 283580 h 1432367"/>
              <a:gd name="connsiteX4" fmla="*/ 8855 w 179581"/>
              <a:gd name="connsiteY4" fmla="*/ 387752 h 1432367"/>
              <a:gd name="connsiteX5" fmla="*/ 179581 w 179581"/>
              <a:gd name="connsiteY5" fmla="*/ 486136 h 1432367"/>
              <a:gd name="connsiteX6" fmla="*/ 8855 w 179581"/>
              <a:gd name="connsiteY6" fmla="*/ 575840 h 1432367"/>
              <a:gd name="connsiteX7" fmla="*/ 176688 w 179581"/>
              <a:gd name="connsiteY7" fmla="*/ 648182 h 1432367"/>
              <a:gd name="connsiteX8" fmla="*/ 8855 w 179581"/>
              <a:gd name="connsiteY8" fmla="*/ 717630 h 1432367"/>
              <a:gd name="connsiteX9" fmla="*/ 173794 w 179581"/>
              <a:gd name="connsiteY9" fmla="*/ 769716 h 1432367"/>
              <a:gd name="connsiteX10" fmla="*/ 8855 w 179581"/>
              <a:gd name="connsiteY10" fmla="*/ 830483 h 1432367"/>
              <a:gd name="connsiteX11" fmla="*/ 176688 w 179581"/>
              <a:gd name="connsiteY11" fmla="*/ 882569 h 1432367"/>
              <a:gd name="connsiteX12" fmla="*/ 5961 w 179581"/>
              <a:gd name="connsiteY12" fmla="*/ 957805 h 1432367"/>
              <a:gd name="connsiteX13" fmla="*/ 173794 w 179581"/>
              <a:gd name="connsiteY13" fmla="*/ 1021466 h 1432367"/>
              <a:gd name="connsiteX14" fmla="*/ 8855 w 179581"/>
              <a:gd name="connsiteY14" fmla="*/ 1102488 h 1432367"/>
              <a:gd name="connsiteX15" fmla="*/ 176688 w 179581"/>
              <a:gd name="connsiteY15" fmla="*/ 1163255 h 1432367"/>
              <a:gd name="connsiteX16" fmla="*/ 8855 w 179581"/>
              <a:gd name="connsiteY16" fmla="*/ 1232704 h 1432367"/>
              <a:gd name="connsiteX17" fmla="*/ 176688 w 179581"/>
              <a:gd name="connsiteY17" fmla="*/ 1296364 h 1432367"/>
              <a:gd name="connsiteX18" fmla="*/ 174 w 179581"/>
              <a:gd name="connsiteY18" fmla="*/ 1365812 h 1432367"/>
              <a:gd name="connsiteX19" fmla="*/ 150645 w 179581"/>
              <a:gd name="connsiteY19" fmla="*/ 1432367 h 1432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79581" h="1432367">
                <a:moveTo>
                  <a:pt x="14642" y="0"/>
                </a:moveTo>
                <a:cubicBezTo>
                  <a:pt x="96147" y="22667"/>
                  <a:pt x="177652" y="45334"/>
                  <a:pt x="176688" y="78129"/>
                </a:cubicBezTo>
                <a:cubicBezTo>
                  <a:pt x="175724" y="110924"/>
                  <a:pt x="8855" y="162527"/>
                  <a:pt x="8855" y="196769"/>
                </a:cubicBezTo>
                <a:cubicBezTo>
                  <a:pt x="8855" y="231011"/>
                  <a:pt x="176688" y="251750"/>
                  <a:pt x="176688" y="283580"/>
                </a:cubicBezTo>
                <a:cubicBezTo>
                  <a:pt x="176688" y="315410"/>
                  <a:pt x="8373" y="353993"/>
                  <a:pt x="8855" y="387752"/>
                </a:cubicBezTo>
                <a:cubicBezTo>
                  <a:pt x="9337" y="421511"/>
                  <a:pt x="179581" y="454788"/>
                  <a:pt x="179581" y="486136"/>
                </a:cubicBezTo>
                <a:cubicBezTo>
                  <a:pt x="179581" y="517484"/>
                  <a:pt x="9337" y="548832"/>
                  <a:pt x="8855" y="575840"/>
                </a:cubicBezTo>
                <a:cubicBezTo>
                  <a:pt x="8373" y="602848"/>
                  <a:pt x="176688" y="624550"/>
                  <a:pt x="176688" y="648182"/>
                </a:cubicBezTo>
                <a:cubicBezTo>
                  <a:pt x="176688" y="671814"/>
                  <a:pt x="9337" y="697374"/>
                  <a:pt x="8855" y="717630"/>
                </a:cubicBezTo>
                <a:cubicBezTo>
                  <a:pt x="8373" y="737886"/>
                  <a:pt x="173794" y="750907"/>
                  <a:pt x="173794" y="769716"/>
                </a:cubicBezTo>
                <a:cubicBezTo>
                  <a:pt x="173794" y="788525"/>
                  <a:pt x="8373" y="811674"/>
                  <a:pt x="8855" y="830483"/>
                </a:cubicBezTo>
                <a:cubicBezTo>
                  <a:pt x="9337" y="849292"/>
                  <a:pt x="177170" y="861349"/>
                  <a:pt x="176688" y="882569"/>
                </a:cubicBezTo>
                <a:cubicBezTo>
                  <a:pt x="176206" y="903789"/>
                  <a:pt x="6443" y="934656"/>
                  <a:pt x="5961" y="957805"/>
                </a:cubicBezTo>
                <a:cubicBezTo>
                  <a:pt x="5479" y="980954"/>
                  <a:pt x="173312" y="997352"/>
                  <a:pt x="173794" y="1021466"/>
                </a:cubicBezTo>
                <a:cubicBezTo>
                  <a:pt x="174276" y="1045580"/>
                  <a:pt x="8373" y="1078857"/>
                  <a:pt x="8855" y="1102488"/>
                </a:cubicBezTo>
                <a:cubicBezTo>
                  <a:pt x="9337" y="1126119"/>
                  <a:pt x="176688" y="1141552"/>
                  <a:pt x="176688" y="1163255"/>
                </a:cubicBezTo>
                <a:cubicBezTo>
                  <a:pt x="176688" y="1184958"/>
                  <a:pt x="8855" y="1210519"/>
                  <a:pt x="8855" y="1232704"/>
                </a:cubicBezTo>
                <a:cubicBezTo>
                  <a:pt x="8855" y="1254889"/>
                  <a:pt x="178135" y="1274179"/>
                  <a:pt x="176688" y="1296364"/>
                </a:cubicBezTo>
                <a:cubicBezTo>
                  <a:pt x="175241" y="1318549"/>
                  <a:pt x="4514" y="1343145"/>
                  <a:pt x="174" y="1365812"/>
                </a:cubicBezTo>
                <a:cubicBezTo>
                  <a:pt x="-4166" y="1388479"/>
                  <a:pt x="73239" y="1410423"/>
                  <a:pt x="150645" y="1432367"/>
                </a:cubicBezTo>
              </a:path>
            </a:pathLst>
          </a:cu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Sekskant 2">
            <a:extLst>
              <a:ext uri="{FF2B5EF4-FFF2-40B4-BE49-F238E27FC236}">
                <a16:creationId xmlns:a16="http://schemas.microsoft.com/office/drawing/2014/main" id="{33BF4090-1059-4BFB-A331-E6A072ACC85E}"/>
              </a:ext>
            </a:extLst>
          </p:cNvPr>
          <p:cNvSpPr/>
          <p:nvPr/>
        </p:nvSpPr>
        <p:spPr>
          <a:xfrm>
            <a:off x="3325347" y="3141743"/>
            <a:ext cx="1463251" cy="513662"/>
          </a:xfrm>
          <a:custGeom>
            <a:avLst/>
            <a:gdLst>
              <a:gd name="connsiteX0" fmla="*/ 0 w 1235751"/>
              <a:gd name="connsiteY0" fmla="*/ 145362 h 290724"/>
              <a:gd name="connsiteX1" fmla="*/ 68178 w 1235751"/>
              <a:gd name="connsiteY1" fmla="*/ 0 h 290724"/>
              <a:gd name="connsiteX2" fmla="*/ 1167573 w 1235751"/>
              <a:gd name="connsiteY2" fmla="*/ 0 h 290724"/>
              <a:gd name="connsiteX3" fmla="*/ 1235751 w 1235751"/>
              <a:gd name="connsiteY3" fmla="*/ 145362 h 290724"/>
              <a:gd name="connsiteX4" fmla="*/ 1167573 w 1235751"/>
              <a:gd name="connsiteY4" fmla="*/ 290724 h 290724"/>
              <a:gd name="connsiteX5" fmla="*/ 68178 w 1235751"/>
              <a:gd name="connsiteY5" fmla="*/ 290724 h 290724"/>
              <a:gd name="connsiteX6" fmla="*/ 0 w 1235751"/>
              <a:gd name="connsiteY6" fmla="*/ 145362 h 290724"/>
              <a:gd name="connsiteX0" fmla="*/ 182647 w 1418398"/>
              <a:gd name="connsiteY0" fmla="*/ 145362 h 290724"/>
              <a:gd name="connsiteX1" fmla="*/ 0 w 1418398"/>
              <a:gd name="connsiteY1" fmla="*/ 0 h 290724"/>
              <a:gd name="connsiteX2" fmla="*/ 1350220 w 1418398"/>
              <a:gd name="connsiteY2" fmla="*/ 0 h 290724"/>
              <a:gd name="connsiteX3" fmla="*/ 1418398 w 1418398"/>
              <a:gd name="connsiteY3" fmla="*/ 145362 h 290724"/>
              <a:gd name="connsiteX4" fmla="*/ 1350220 w 1418398"/>
              <a:gd name="connsiteY4" fmla="*/ 290724 h 290724"/>
              <a:gd name="connsiteX5" fmla="*/ 250825 w 1418398"/>
              <a:gd name="connsiteY5" fmla="*/ 290724 h 290724"/>
              <a:gd name="connsiteX6" fmla="*/ 182647 w 1418398"/>
              <a:gd name="connsiteY6" fmla="*/ 145362 h 290724"/>
              <a:gd name="connsiteX0" fmla="*/ 14372 w 1418398"/>
              <a:gd name="connsiteY0" fmla="*/ 148537 h 290724"/>
              <a:gd name="connsiteX1" fmla="*/ 0 w 1418398"/>
              <a:gd name="connsiteY1" fmla="*/ 0 h 290724"/>
              <a:gd name="connsiteX2" fmla="*/ 1350220 w 1418398"/>
              <a:gd name="connsiteY2" fmla="*/ 0 h 290724"/>
              <a:gd name="connsiteX3" fmla="*/ 1418398 w 1418398"/>
              <a:gd name="connsiteY3" fmla="*/ 145362 h 290724"/>
              <a:gd name="connsiteX4" fmla="*/ 1350220 w 1418398"/>
              <a:gd name="connsiteY4" fmla="*/ 290724 h 290724"/>
              <a:gd name="connsiteX5" fmla="*/ 250825 w 1418398"/>
              <a:gd name="connsiteY5" fmla="*/ 290724 h 290724"/>
              <a:gd name="connsiteX6" fmla="*/ 14372 w 1418398"/>
              <a:gd name="connsiteY6" fmla="*/ 148537 h 290724"/>
              <a:gd name="connsiteX0" fmla="*/ 14372 w 1418398"/>
              <a:gd name="connsiteY0" fmla="*/ 148537 h 290724"/>
              <a:gd name="connsiteX1" fmla="*/ 0 w 1418398"/>
              <a:gd name="connsiteY1" fmla="*/ 0 h 290724"/>
              <a:gd name="connsiteX2" fmla="*/ 1350220 w 1418398"/>
              <a:gd name="connsiteY2" fmla="*/ 0 h 290724"/>
              <a:gd name="connsiteX3" fmla="*/ 1418398 w 1418398"/>
              <a:gd name="connsiteY3" fmla="*/ 145362 h 290724"/>
              <a:gd name="connsiteX4" fmla="*/ 1350220 w 1418398"/>
              <a:gd name="connsiteY4" fmla="*/ 290724 h 290724"/>
              <a:gd name="connsiteX5" fmla="*/ 187325 w 1418398"/>
              <a:gd name="connsiteY5" fmla="*/ 201824 h 290724"/>
              <a:gd name="connsiteX6" fmla="*/ 14372 w 1418398"/>
              <a:gd name="connsiteY6" fmla="*/ 148537 h 290724"/>
              <a:gd name="connsiteX0" fmla="*/ 14372 w 1418398"/>
              <a:gd name="connsiteY0" fmla="*/ 148537 h 316124"/>
              <a:gd name="connsiteX1" fmla="*/ 0 w 1418398"/>
              <a:gd name="connsiteY1" fmla="*/ 0 h 316124"/>
              <a:gd name="connsiteX2" fmla="*/ 1350220 w 1418398"/>
              <a:gd name="connsiteY2" fmla="*/ 0 h 316124"/>
              <a:gd name="connsiteX3" fmla="*/ 1418398 w 1418398"/>
              <a:gd name="connsiteY3" fmla="*/ 145362 h 316124"/>
              <a:gd name="connsiteX4" fmla="*/ 594570 w 1418398"/>
              <a:gd name="connsiteY4" fmla="*/ 316124 h 316124"/>
              <a:gd name="connsiteX5" fmla="*/ 187325 w 1418398"/>
              <a:gd name="connsiteY5" fmla="*/ 201824 h 316124"/>
              <a:gd name="connsiteX6" fmla="*/ 14372 w 1418398"/>
              <a:gd name="connsiteY6" fmla="*/ 148537 h 316124"/>
              <a:gd name="connsiteX0" fmla="*/ 14372 w 1418398"/>
              <a:gd name="connsiteY0" fmla="*/ 154887 h 322474"/>
              <a:gd name="connsiteX1" fmla="*/ 0 w 1418398"/>
              <a:gd name="connsiteY1" fmla="*/ 6350 h 322474"/>
              <a:gd name="connsiteX2" fmla="*/ 1404195 w 1418398"/>
              <a:gd name="connsiteY2" fmla="*/ 0 h 322474"/>
              <a:gd name="connsiteX3" fmla="*/ 1418398 w 1418398"/>
              <a:gd name="connsiteY3" fmla="*/ 151712 h 322474"/>
              <a:gd name="connsiteX4" fmla="*/ 594570 w 1418398"/>
              <a:gd name="connsiteY4" fmla="*/ 322474 h 322474"/>
              <a:gd name="connsiteX5" fmla="*/ 187325 w 1418398"/>
              <a:gd name="connsiteY5" fmla="*/ 208174 h 322474"/>
              <a:gd name="connsiteX6" fmla="*/ 14372 w 1418398"/>
              <a:gd name="connsiteY6" fmla="*/ 154887 h 322474"/>
              <a:gd name="connsiteX0" fmla="*/ 14372 w 1424748"/>
              <a:gd name="connsiteY0" fmla="*/ 154887 h 513662"/>
              <a:gd name="connsiteX1" fmla="*/ 0 w 1424748"/>
              <a:gd name="connsiteY1" fmla="*/ 6350 h 513662"/>
              <a:gd name="connsiteX2" fmla="*/ 1404195 w 1424748"/>
              <a:gd name="connsiteY2" fmla="*/ 0 h 513662"/>
              <a:gd name="connsiteX3" fmla="*/ 1424748 w 1424748"/>
              <a:gd name="connsiteY3" fmla="*/ 513662 h 513662"/>
              <a:gd name="connsiteX4" fmla="*/ 594570 w 1424748"/>
              <a:gd name="connsiteY4" fmla="*/ 322474 h 513662"/>
              <a:gd name="connsiteX5" fmla="*/ 187325 w 1424748"/>
              <a:gd name="connsiteY5" fmla="*/ 208174 h 513662"/>
              <a:gd name="connsiteX6" fmla="*/ 14372 w 1424748"/>
              <a:gd name="connsiteY6" fmla="*/ 154887 h 513662"/>
              <a:gd name="connsiteX0" fmla="*/ 14372 w 1424748"/>
              <a:gd name="connsiteY0" fmla="*/ 154887 h 513662"/>
              <a:gd name="connsiteX1" fmla="*/ 0 w 1424748"/>
              <a:gd name="connsiteY1" fmla="*/ 6350 h 513662"/>
              <a:gd name="connsiteX2" fmla="*/ 1404195 w 1424748"/>
              <a:gd name="connsiteY2" fmla="*/ 0 h 513662"/>
              <a:gd name="connsiteX3" fmla="*/ 1424748 w 1424748"/>
              <a:gd name="connsiteY3" fmla="*/ 513662 h 513662"/>
              <a:gd name="connsiteX4" fmla="*/ 594570 w 1424748"/>
              <a:gd name="connsiteY4" fmla="*/ 322474 h 513662"/>
              <a:gd name="connsiteX5" fmla="*/ 133350 w 1424748"/>
              <a:gd name="connsiteY5" fmla="*/ 166899 h 513662"/>
              <a:gd name="connsiteX6" fmla="*/ 14372 w 1424748"/>
              <a:gd name="connsiteY6" fmla="*/ 154887 h 513662"/>
              <a:gd name="connsiteX0" fmla="*/ 14372 w 1424748"/>
              <a:gd name="connsiteY0" fmla="*/ 154887 h 513662"/>
              <a:gd name="connsiteX1" fmla="*/ 0 w 1424748"/>
              <a:gd name="connsiteY1" fmla="*/ 6350 h 513662"/>
              <a:gd name="connsiteX2" fmla="*/ 1404195 w 1424748"/>
              <a:gd name="connsiteY2" fmla="*/ 0 h 513662"/>
              <a:gd name="connsiteX3" fmla="*/ 1424748 w 1424748"/>
              <a:gd name="connsiteY3" fmla="*/ 513662 h 513662"/>
              <a:gd name="connsiteX4" fmla="*/ 594570 w 1424748"/>
              <a:gd name="connsiteY4" fmla="*/ 322474 h 513662"/>
              <a:gd name="connsiteX5" fmla="*/ 133350 w 1424748"/>
              <a:gd name="connsiteY5" fmla="*/ 154199 h 513662"/>
              <a:gd name="connsiteX6" fmla="*/ 14372 w 1424748"/>
              <a:gd name="connsiteY6" fmla="*/ 154887 h 513662"/>
              <a:gd name="connsiteX0" fmla="*/ 14372 w 1424748"/>
              <a:gd name="connsiteY0" fmla="*/ 154887 h 513662"/>
              <a:gd name="connsiteX1" fmla="*/ 0 w 1424748"/>
              <a:gd name="connsiteY1" fmla="*/ 6350 h 513662"/>
              <a:gd name="connsiteX2" fmla="*/ 1404195 w 1424748"/>
              <a:gd name="connsiteY2" fmla="*/ 0 h 513662"/>
              <a:gd name="connsiteX3" fmla="*/ 1424748 w 1424748"/>
              <a:gd name="connsiteY3" fmla="*/ 513662 h 513662"/>
              <a:gd name="connsiteX4" fmla="*/ 594570 w 1424748"/>
              <a:gd name="connsiteY4" fmla="*/ 322474 h 513662"/>
              <a:gd name="connsiteX5" fmla="*/ 133350 w 1424748"/>
              <a:gd name="connsiteY5" fmla="*/ 154199 h 513662"/>
              <a:gd name="connsiteX6" fmla="*/ 14372 w 1424748"/>
              <a:gd name="connsiteY6" fmla="*/ 154887 h 513662"/>
              <a:gd name="connsiteX0" fmla="*/ 14372 w 1424748"/>
              <a:gd name="connsiteY0" fmla="*/ 154887 h 513662"/>
              <a:gd name="connsiteX1" fmla="*/ 0 w 1424748"/>
              <a:gd name="connsiteY1" fmla="*/ 6350 h 513662"/>
              <a:gd name="connsiteX2" fmla="*/ 1404195 w 1424748"/>
              <a:gd name="connsiteY2" fmla="*/ 0 h 513662"/>
              <a:gd name="connsiteX3" fmla="*/ 1424748 w 1424748"/>
              <a:gd name="connsiteY3" fmla="*/ 513662 h 513662"/>
              <a:gd name="connsiteX4" fmla="*/ 270720 w 1424748"/>
              <a:gd name="connsiteY4" fmla="*/ 366924 h 513662"/>
              <a:gd name="connsiteX5" fmla="*/ 133350 w 1424748"/>
              <a:gd name="connsiteY5" fmla="*/ 154199 h 513662"/>
              <a:gd name="connsiteX6" fmla="*/ 14372 w 1424748"/>
              <a:gd name="connsiteY6" fmla="*/ 154887 h 513662"/>
              <a:gd name="connsiteX0" fmla="*/ 14372 w 1424748"/>
              <a:gd name="connsiteY0" fmla="*/ 154887 h 513662"/>
              <a:gd name="connsiteX1" fmla="*/ 0 w 1424748"/>
              <a:gd name="connsiteY1" fmla="*/ 6350 h 513662"/>
              <a:gd name="connsiteX2" fmla="*/ 1404195 w 1424748"/>
              <a:gd name="connsiteY2" fmla="*/ 0 h 513662"/>
              <a:gd name="connsiteX3" fmla="*/ 1424748 w 1424748"/>
              <a:gd name="connsiteY3" fmla="*/ 513662 h 513662"/>
              <a:gd name="connsiteX4" fmla="*/ 131020 w 1424748"/>
              <a:gd name="connsiteY4" fmla="*/ 392324 h 513662"/>
              <a:gd name="connsiteX5" fmla="*/ 133350 w 1424748"/>
              <a:gd name="connsiteY5" fmla="*/ 154199 h 513662"/>
              <a:gd name="connsiteX6" fmla="*/ 14372 w 1424748"/>
              <a:gd name="connsiteY6" fmla="*/ 154887 h 513662"/>
              <a:gd name="connsiteX0" fmla="*/ 14372 w 1424748"/>
              <a:gd name="connsiteY0" fmla="*/ 154887 h 513662"/>
              <a:gd name="connsiteX1" fmla="*/ 0 w 1424748"/>
              <a:gd name="connsiteY1" fmla="*/ 6350 h 513662"/>
              <a:gd name="connsiteX2" fmla="*/ 1404195 w 1424748"/>
              <a:gd name="connsiteY2" fmla="*/ 0 h 513662"/>
              <a:gd name="connsiteX3" fmla="*/ 1424748 w 1424748"/>
              <a:gd name="connsiteY3" fmla="*/ 513662 h 513662"/>
              <a:gd name="connsiteX4" fmla="*/ 131020 w 1424748"/>
              <a:gd name="connsiteY4" fmla="*/ 392324 h 513662"/>
              <a:gd name="connsiteX5" fmla="*/ 133350 w 1424748"/>
              <a:gd name="connsiteY5" fmla="*/ 154199 h 513662"/>
              <a:gd name="connsiteX6" fmla="*/ 14372 w 1424748"/>
              <a:gd name="connsiteY6" fmla="*/ 154887 h 513662"/>
              <a:gd name="connsiteX0" fmla="*/ 14372 w 1424748"/>
              <a:gd name="connsiteY0" fmla="*/ 154887 h 513662"/>
              <a:gd name="connsiteX1" fmla="*/ 0 w 1424748"/>
              <a:gd name="connsiteY1" fmla="*/ 6350 h 513662"/>
              <a:gd name="connsiteX2" fmla="*/ 1404195 w 1424748"/>
              <a:gd name="connsiteY2" fmla="*/ 0 h 513662"/>
              <a:gd name="connsiteX3" fmla="*/ 1424748 w 1424748"/>
              <a:gd name="connsiteY3" fmla="*/ 513662 h 513662"/>
              <a:gd name="connsiteX4" fmla="*/ 143720 w 1424748"/>
              <a:gd name="connsiteY4" fmla="*/ 493924 h 513662"/>
              <a:gd name="connsiteX5" fmla="*/ 133350 w 1424748"/>
              <a:gd name="connsiteY5" fmla="*/ 154199 h 513662"/>
              <a:gd name="connsiteX6" fmla="*/ 14372 w 1424748"/>
              <a:gd name="connsiteY6" fmla="*/ 154887 h 513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24748" h="513662">
                <a:moveTo>
                  <a:pt x="14372" y="154887"/>
                </a:moveTo>
                <a:lnTo>
                  <a:pt x="0" y="6350"/>
                </a:lnTo>
                <a:lnTo>
                  <a:pt x="1404195" y="0"/>
                </a:lnTo>
                <a:lnTo>
                  <a:pt x="1424748" y="513662"/>
                </a:lnTo>
                <a:lnTo>
                  <a:pt x="143720" y="493924"/>
                </a:lnTo>
                <a:cubicBezTo>
                  <a:pt x="139205" y="447357"/>
                  <a:pt x="131515" y="403966"/>
                  <a:pt x="133350" y="154199"/>
                </a:cubicBezTo>
                <a:lnTo>
                  <a:pt x="14372" y="154887"/>
                </a:lnTo>
                <a:close/>
              </a:path>
            </a:pathLst>
          </a:custGeom>
          <a:pattFill prst="lgConfetti">
            <a:fgClr>
              <a:schemeClr val="tx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25" name="Rett pilkobling 24">
            <a:extLst>
              <a:ext uri="{FF2B5EF4-FFF2-40B4-BE49-F238E27FC236}">
                <a16:creationId xmlns:a16="http://schemas.microsoft.com/office/drawing/2014/main" id="{0F19D986-5891-4E9B-B85B-ED3C82C37376}"/>
              </a:ext>
            </a:extLst>
          </p:cNvPr>
          <p:cNvCxnSpPr>
            <a:cxnSpLocks/>
          </p:cNvCxnSpPr>
          <p:nvPr/>
        </p:nvCxnSpPr>
        <p:spPr>
          <a:xfrm flipH="1">
            <a:off x="4187232" y="2534548"/>
            <a:ext cx="52386" cy="269557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Rett linje 25">
            <a:extLst>
              <a:ext uri="{FF2B5EF4-FFF2-40B4-BE49-F238E27FC236}">
                <a16:creationId xmlns:a16="http://schemas.microsoft.com/office/drawing/2014/main" id="{015000C4-3630-4E18-8D03-A520FE5C9CE7}"/>
              </a:ext>
            </a:extLst>
          </p:cNvPr>
          <p:cNvCxnSpPr>
            <a:cxnSpLocks/>
          </p:cNvCxnSpPr>
          <p:nvPr/>
        </p:nvCxnSpPr>
        <p:spPr>
          <a:xfrm>
            <a:off x="4239618" y="2534548"/>
            <a:ext cx="2340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kstSylinder 26">
            <a:extLst>
              <a:ext uri="{FF2B5EF4-FFF2-40B4-BE49-F238E27FC236}">
                <a16:creationId xmlns:a16="http://schemas.microsoft.com/office/drawing/2014/main" id="{82D163CF-1069-414D-A175-901ABA4B6D53}"/>
              </a:ext>
            </a:extLst>
          </p:cNvPr>
          <p:cNvSpPr txBox="1"/>
          <p:nvPr/>
        </p:nvSpPr>
        <p:spPr>
          <a:xfrm>
            <a:off x="4392000" y="2301768"/>
            <a:ext cx="23334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=2520.001%AOA.001.001 </a:t>
            </a:r>
            <a:r>
              <a:rPr lang="nb-NO" sz="900" err="1">
                <a:latin typeface="Arial" panose="020B0604020202020204" pitchFamily="34" charset="0"/>
                <a:cs typeface="Arial" panose="020B0604020202020204" pitchFamily="34" charset="0"/>
              </a:rPr>
              <a:t>Påstøp</a:t>
            </a:r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, betong </a:t>
            </a:r>
          </a:p>
        </p:txBody>
      </p:sp>
      <p:cxnSp>
        <p:nvCxnSpPr>
          <p:cNvPr id="28" name="Rett linje 27">
            <a:extLst>
              <a:ext uri="{FF2B5EF4-FFF2-40B4-BE49-F238E27FC236}">
                <a16:creationId xmlns:a16="http://schemas.microsoft.com/office/drawing/2014/main" id="{B7BF205D-30E1-4A67-B4B9-8C4299B9E36C}"/>
              </a:ext>
            </a:extLst>
          </p:cNvPr>
          <p:cNvCxnSpPr>
            <a:cxnSpLocks/>
          </p:cNvCxnSpPr>
          <p:nvPr/>
        </p:nvCxnSpPr>
        <p:spPr>
          <a:xfrm>
            <a:off x="2858428" y="2782198"/>
            <a:ext cx="1908000" cy="0"/>
          </a:xfrm>
          <a:prstGeom prst="line">
            <a:avLst/>
          </a:prstGeom>
          <a:ln w="12700">
            <a:solidFill>
              <a:schemeClr val="tx1"/>
            </a:solidFill>
            <a:prstDash val="lgDashDot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Rett linje 28">
            <a:extLst>
              <a:ext uri="{FF2B5EF4-FFF2-40B4-BE49-F238E27FC236}">
                <a16:creationId xmlns:a16="http://schemas.microsoft.com/office/drawing/2014/main" id="{FD252D10-2934-4322-B972-C1DBDC7332D5}"/>
              </a:ext>
            </a:extLst>
          </p:cNvPr>
          <p:cNvCxnSpPr>
            <a:cxnSpLocks/>
          </p:cNvCxnSpPr>
          <p:nvPr/>
        </p:nvCxnSpPr>
        <p:spPr>
          <a:xfrm>
            <a:off x="3870099" y="2287295"/>
            <a:ext cx="2304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195D01C6-6D22-4179-8744-B3B08E859597}"/>
              </a:ext>
            </a:extLst>
          </p:cNvPr>
          <p:cNvSpPr txBox="1"/>
          <p:nvPr/>
        </p:nvSpPr>
        <p:spPr>
          <a:xfrm>
            <a:off x="3960000" y="2054515"/>
            <a:ext cx="26178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=2520.001%BBZ.001.001 Radonmembran </a:t>
            </a:r>
          </a:p>
        </p:txBody>
      </p:sp>
      <p:cxnSp>
        <p:nvCxnSpPr>
          <p:cNvPr id="31" name="Rett pilkobling 30">
            <a:extLst>
              <a:ext uri="{FF2B5EF4-FFF2-40B4-BE49-F238E27FC236}">
                <a16:creationId xmlns:a16="http://schemas.microsoft.com/office/drawing/2014/main" id="{93C271AF-AC9F-4F9B-ACDE-698053D5A077}"/>
              </a:ext>
            </a:extLst>
          </p:cNvPr>
          <p:cNvCxnSpPr>
            <a:cxnSpLocks/>
          </p:cNvCxnSpPr>
          <p:nvPr/>
        </p:nvCxnSpPr>
        <p:spPr>
          <a:xfrm flipH="1">
            <a:off x="3766729" y="2282405"/>
            <a:ext cx="101133" cy="499067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Rett linje 32">
            <a:extLst>
              <a:ext uri="{FF2B5EF4-FFF2-40B4-BE49-F238E27FC236}">
                <a16:creationId xmlns:a16="http://schemas.microsoft.com/office/drawing/2014/main" id="{A803E967-5580-455A-AB21-4EA137E864E6}"/>
              </a:ext>
            </a:extLst>
          </p:cNvPr>
          <p:cNvCxnSpPr>
            <a:cxnSpLocks/>
          </p:cNvCxnSpPr>
          <p:nvPr/>
        </p:nvCxnSpPr>
        <p:spPr>
          <a:xfrm>
            <a:off x="4777002" y="3553916"/>
            <a:ext cx="1692000" cy="0"/>
          </a:xfrm>
          <a:prstGeom prst="line">
            <a:avLst/>
          </a:prstGeom>
          <a:ln w="12700">
            <a:solidFill>
              <a:schemeClr val="tx1"/>
            </a:solidFill>
            <a:head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kstSylinder 33">
            <a:extLst>
              <a:ext uri="{FF2B5EF4-FFF2-40B4-BE49-F238E27FC236}">
                <a16:creationId xmlns:a16="http://schemas.microsoft.com/office/drawing/2014/main" id="{67C105E9-2746-4218-B680-064BEE296DA6}"/>
              </a:ext>
            </a:extLst>
          </p:cNvPr>
          <p:cNvSpPr txBox="1"/>
          <p:nvPr/>
        </p:nvSpPr>
        <p:spPr>
          <a:xfrm>
            <a:off x="5076000" y="3362611"/>
            <a:ext cx="1589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=2520.001%VBZ.001.001 Bærelag 11-22 mm pukk</a:t>
            </a:r>
          </a:p>
        </p:txBody>
      </p:sp>
      <p:cxnSp>
        <p:nvCxnSpPr>
          <p:cNvPr id="35" name="Rett linje 34">
            <a:extLst>
              <a:ext uri="{FF2B5EF4-FFF2-40B4-BE49-F238E27FC236}">
                <a16:creationId xmlns:a16="http://schemas.microsoft.com/office/drawing/2014/main" id="{8F0642BA-9B78-484E-8E78-18F36C096F80}"/>
              </a:ext>
            </a:extLst>
          </p:cNvPr>
          <p:cNvCxnSpPr>
            <a:cxnSpLocks/>
          </p:cNvCxnSpPr>
          <p:nvPr/>
        </p:nvCxnSpPr>
        <p:spPr>
          <a:xfrm>
            <a:off x="4760480" y="3116998"/>
            <a:ext cx="2160000" cy="0"/>
          </a:xfrm>
          <a:prstGeom prst="line">
            <a:avLst/>
          </a:prstGeom>
          <a:ln w="12700">
            <a:solidFill>
              <a:schemeClr val="tx1"/>
            </a:solidFill>
            <a:head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kstSylinder 35">
            <a:extLst>
              <a:ext uri="{FF2B5EF4-FFF2-40B4-BE49-F238E27FC236}">
                <a16:creationId xmlns:a16="http://schemas.microsoft.com/office/drawing/2014/main" id="{4830E468-58BE-4B36-BBD4-CAA2DB37BE20}"/>
              </a:ext>
            </a:extLst>
          </p:cNvPr>
          <p:cNvSpPr txBox="1"/>
          <p:nvPr/>
        </p:nvSpPr>
        <p:spPr>
          <a:xfrm>
            <a:off x="5004000" y="2884218"/>
            <a:ext cx="2052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=2520.001%BIA.001.001 Isolasjon</a:t>
            </a:r>
          </a:p>
        </p:txBody>
      </p:sp>
      <p:cxnSp>
        <p:nvCxnSpPr>
          <p:cNvPr id="37" name="Rett linje 36">
            <a:extLst>
              <a:ext uri="{FF2B5EF4-FFF2-40B4-BE49-F238E27FC236}">
                <a16:creationId xmlns:a16="http://schemas.microsoft.com/office/drawing/2014/main" id="{388884BB-460C-4124-9315-45200CA033C0}"/>
              </a:ext>
            </a:extLst>
          </p:cNvPr>
          <p:cNvCxnSpPr>
            <a:cxnSpLocks/>
          </p:cNvCxnSpPr>
          <p:nvPr/>
        </p:nvCxnSpPr>
        <p:spPr>
          <a:xfrm>
            <a:off x="5007680" y="2854813"/>
            <a:ext cx="2052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kstSylinder 37">
            <a:extLst>
              <a:ext uri="{FF2B5EF4-FFF2-40B4-BE49-F238E27FC236}">
                <a16:creationId xmlns:a16="http://schemas.microsoft.com/office/drawing/2014/main" id="{DE12FCA1-589B-4AD1-8F11-95B891D7AFD5}"/>
              </a:ext>
            </a:extLst>
          </p:cNvPr>
          <p:cNvSpPr txBox="1"/>
          <p:nvPr/>
        </p:nvSpPr>
        <p:spPr>
          <a:xfrm>
            <a:off x="5148000" y="2621321"/>
            <a:ext cx="20627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=2520.001%BBZ.002.001 Plastfolie </a:t>
            </a:r>
          </a:p>
        </p:txBody>
      </p:sp>
      <p:cxnSp>
        <p:nvCxnSpPr>
          <p:cNvPr id="39" name="Rett pilkobling 38">
            <a:extLst>
              <a:ext uri="{FF2B5EF4-FFF2-40B4-BE49-F238E27FC236}">
                <a16:creationId xmlns:a16="http://schemas.microsoft.com/office/drawing/2014/main" id="{6349F737-AE05-4B1E-B8D1-3B54B9742A92}"/>
              </a:ext>
            </a:extLst>
          </p:cNvPr>
          <p:cNvCxnSpPr>
            <a:cxnSpLocks/>
            <a:endCxn id="127" idx="0"/>
          </p:cNvCxnSpPr>
          <p:nvPr/>
        </p:nvCxnSpPr>
        <p:spPr>
          <a:xfrm flipH="1">
            <a:off x="4743747" y="2859474"/>
            <a:ext cx="265600" cy="56061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55AF464A-B036-4F13-8087-385C12023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16</a:t>
            </a:fld>
            <a:r>
              <a:rPr lang="en-US" dirty="0"/>
              <a:t> av 39</a:t>
            </a:r>
          </a:p>
        </p:txBody>
      </p:sp>
      <p:cxnSp>
        <p:nvCxnSpPr>
          <p:cNvPr id="32" name="Rett pilkobling 31">
            <a:extLst>
              <a:ext uri="{FF2B5EF4-FFF2-40B4-BE49-F238E27FC236}">
                <a16:creationId xmlns:a16="http://schemas.microsoft.com/office/drawing/2014/main" id="{98ABDBEE-4A21-4A6C-A68D-2EDEFE752324}"/>
              </a:ext>
            </a:extLst>
          </p:cNvPr>
          <p:cNvCxnSpPr>
            <a:cxnSpLocks/>
          </p:cNvCxnSpPr>
          <p:nvPr/>
        </p:nvCxnSpPr>
        <p:spPr>
          <a:xfrm flipH="1" flipV="1">
            <a:off x="4748640" y="2997987"/>
            <a:ext cx="273459" cy="115204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4615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kstSylinder 44">
            <a:extLst>
              <a:ext uri="{FF2B5EF4-FFF2-40B4-BE49-F238E27FC236}">
                <a16:creationId xmlns:a16="http://schemas.microsoft.com/office/drawing/2014/main" id="{4601221A-9F10-46FE-85E9-CA81DFF17FA3}"/>
              </a:ext>
            </a:extLst>
          </p:cNvPr>
          <p:cNvSpPr txBox="1"/>
          <p:nvPr/>
        </p:nvSpPr>
        <p:spPr>
          <a:xfrm>
            <a:off x="1201422" y="636918"/>
            <a:ext cx="36676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>
                <a:latin typeface="Arial" panose="020B0604020202020204" pitchFamily="34" charset="0"/>
                <a:cs typeface="Arial" panose="020B0604020202020204" pitchFamily="34" charset="0"/>
              </a:rPr>
              <a:t>=2560.001 FASTE HIMLINGER </a:t>
            </a:r>
          </a:p>
          <a:p>
            <a:r>
              <a:rPr lang="nb-NO">
                <a:latin typeface="Arial" panose="020B0604020202020204" pitchFamily="34" charset="0"/>
                <a:cs typeface="Arial" panose="020B0604020202020204" pitchFamily="34" charset="0"/>
              </a:rPr>
              <a:t>OG OVERFLATEBEHANDLING</a:t>
            </a:r>
          </a:p>
          <a:p>
            <a:endParaRPr lang="nb-NO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BA83BC31-6B41-4ED3-AEC7-FF3F02CADC6A}"/>
              </a:ext>
            </a:extLst>
          </p:cNvPr>
          <p:cNvSpPr/>
          <p:nvPr/>
        </p:nvSpPr>
        <p:spPr>
          <a:xfrm>
            <a:off x="2058596" y="2541745"/>
            <a:ext cx="1260000" cy="201933"/>
          </a:xfrm>
          <a:prstGeom prst="rect">
            <a:avLst/>
          </a:prstGeom>
          <a:pattFill prst="smConfetti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4CB30748-E729-41DC-B480-29AEE89A5145}"/>
              </a:ext>
            </a:extLst>
          </p:cNvPr>
          <p:cNvSpPr/>
          <p:nvPr/>
        </p:nvSpPr>
        <p:spPr>
          <a:xfrm>
            <a:off x="2134035" y="2743678"/>
            <a:ext cx="180000" cy="162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F37BA6D0-CB40-45B4-87D7-C597E031D03B}"/>
              </a:ext>
            </a:extLst>
          </p:cNvPr>
          <p:cNvSpPr/>
          <p:nvPr/>
        </p:nvSpPr>
        <p:spPr>
          <a:xfrm>
            <a:off x="2316512" y="2743678"/>
            <a:ext cx="36000" cy="162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8" name="Frihåndsform 66">
            <a:extLst>
              <a:ext uri="{FF2B5EF4-FFF2-40B4-BE49-F238E27FC236}">
                <a16:creationId xmlns:a16="http://schemas.microsoft.com/office/drawing/2014/main" id="{C108F3C7-DA03-4A85-A124-ABB52D57EACE}"/>
              </a:ext>
            </a:extLst>
          </p:cNvPr>
          <p:cNvSpPr/>
          <p:nvPr/>
        </p:nvSpPr>
        <p:spPr>
          <a:xfrm>
            <a:off x="2133416" y="3203983"/>
            <a:ext cx="178596" cy="563521"/>
          </a:xfrm>
          <a:custGeom>
            <a:avLst/>
            <a:gdLst>
              <a:gd name="connsiteX0" fmla="*/ 0 w 178596"/>
              <a:gd name="connsiteY0" fmla="*/ 1544 h 625432"/>
              <a:gd name="connsiteX1" fmla="*/ 176212 w 178596"/>
              <a:gd name="connsiteY1" fmla="*/ 8688 h 625432"/>
              <a:gd name="connsiteX2" fmla="*/ 0 w 178596"/>
              <a:gd name="connsiteY2" fmla="*/ 68219 h 625432"/>
              <a:gd name="connsiteX3" fmla="*/ 178594 w 178596"/>
              <a:gd name="connsiteY3" fmla="*/ 134894 h 625432"/>
              <a:gd name="connsiteX4" fmla="*/ 4762 w 178596"/>
              <a:gd name="connsiteY4" fmla="*/ 201569 h 625432"/>
              <a:gd name="connsiteX5" fmla="*/ 176212 w 178596"/>
              <a:gd name="connsiteY5" fmla="*/ 263482 h 625432"/>
              <a:gd name="connsiteX6" fmla="*/ 7144 w 178596"/>
              <a:gd name="connsiteY6" fmla="*/ 353969 h 625432"/>
              <a:gd name="connsiteX7" fmla="*/ 178594 w 178596"/>
              <a:gd name="connsiteY7" fmla="*/ 406357 h 625432"/>
              <a:gd name="connsiteX8" fmla="*/ 4762 w 178596"/>
              <a:gd name="connsiteY8" fmla="*/ 468269 h 625432"/>
              <a:gd name="connsiteX9" fmla="*/ 178594 w 178596"/>
              <a:gd name="connsiteY9" fmla="*/ 532563 h 625432"/>
              <a:gd name="connsiteX10" fmla="*/ 4762 w 178596"/>
              <a:gd name="connsiteY10" fmla="*/ 582569 h 625432"/>
              <a:gd name="connsiteX11" fmla="*/ 159544 w 178596"/>
              <a:gd name="connsiteY11" fmla="*/ 625432 h 62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96" h="625432">
                <a:moveTo>
                  <a:pt x="0" y="1544"/>
                </a:moveTo>
                <a:cubicBezTo>
                  <a:pt x="88106" y="-440"/>
                  <a:pt x="176212" y="-2424"/>
                  <a:pt x="176212" y="8688"/>
                </a:cubicBezTo>
                <a:cubicBezTo>
                  <a:pt x="176212" y="19800"/>
                  <a:pt x="-397" y="47185"/>
                  <a:pt x="0" y="68219"/>
                </a:cubicBezTo>
                <a:cubicBezTo>
                  <a:pt x="397" y="89253"/>
                  <a:pt x="177800" y="112669"/>
                  <a:pt x="178594" y="134894"/>
                </a:cubicBezTo>
                <a:cubicBezTo>
                  <a:pt x="179388" y="157119"/>
                  <a:pt x="5159" y="180138"/>
                  <a:pt x="4762" y="201569"/>
                </a:cubicBezTo>
                <a:cubicBezTo>
                  <a:pt x="4365" y="223000"/>
                  <a:pt x="175815" y="238082"/>
                  <a:pt x="176212" y="263482"/>
                </a:cubicBezTo>
                <a:cubicBezTo>
                  <a:pt x="176609" y="288882"/>
                  <a:pt x="6747" y="330157"/>
                  <a:pt x="7144" y="353969"/>
                </a:cubicBezTo>
                <a:cubicBezTo>
                  <a:pt x="7541" y="377782"/>
                  <a:pt x="178991" y="387307"/>
                  <a:pt x="178594" y="406357"/>
                </a:cubicBezTo>
                <a:cubicBezTo>
                  <a:pt x="178197" y="425407"/>
                  <a:pt x="4762" y="447235"/>
                  <a:pt x="4762" y="468269"/>
                </a:cubicBezTo>
                <a:cubicBezTo>
                  <a:pt x="4762" y="489303"/>
                  <a:pt x="178594" y="513513"/>
                  <a:pt x="178594" y="532563"/>
                </a:cubicBezTo>
                <a:cubicBezTo>
                  <a:pt x="178594" y="551613"/>
                  <a:pt x="7937" y="567091"/>
                  <a:pt x="4762" y="582569"/>
                </a:cubicBezTo>
                <a:cubicBezTo>
                  <a:pt x="1587" y="598047"/>
                  <a:pt x="80565" y="611739"/>
                  <a:pt x="159544" y="625432"/>
                </a:cubicBezTo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7" name="Rektangel 46">
            <a:extLst>
              <a:ext uri="{FF2B5EF4-FFF2-40B4-BE49-F238E27FC236}">
                <a16:creationId xmlns:a16="http://schemas.microsoft.com/office/drawing/2014/main" id="{49BD8A34-506B-406C-83D3-C57EDB9225B2}"/>
              </a:ext>
            </a:extLst>
          </p:cNvPr>
          <p:cNvSpPr/>
          <p:nvPr/>
        </p:nvSpPr>
        <p:spPr>
          <a:xfrm>
            <a:off x="2092051" y="2743678"/>
            <a:ext cx="36000" cy="162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8" name="Frihåndsform 67">
            <a:extLst>
              <a:ext uri="{FF2B5EF4-FFF2-40B4-BE49-F238E27FC236}">
                <a16:creationId xmlns:a16="http://schemas.microsoft.com/office/drawing/2014/main" id="{230B7450-2D55-4A1E-8D0A-8A7DD1EB97AD}"/>
              </a:ext>
            </a:extLst>
          </p:cNvPr>
          <p:cNvSpPr/>
          <p:nvPr/>
        </p:nvSpPr>
        <p:spPr>
          <a:xfrm>
            <a:off x="2133416" y="3773320"/>
            <a:ext cx="178596" cy="563520"/>
          </a:xfrm>
          <a:custGeom>
            <a:avLst/>
            <a:gdLst>
              <a:gd name="connsiteX0" fmla="*/ 0 w 178596"/>
              <a:gd name="connsiteY0" fmla="*/ 1544 h 625432"/>
              <a:gd name="connsiteX1" fmla="*/ 176212 w 178596"/>
              <a:gd name="connsiteY1" fmla="*/ 8688 h 625432"/>
              <a:gd name="connsiteX2" fmla="*/ 0 w 178596"/>
              <a:gd name="connsiteY2" fmla="*/ 68219 h 625432"/>
              <a:gd name="connsiteX3" fmla="*/ 178594 w 178596"/>
              <a:gd name="connsiteY3" fmla="*/ 134894 h 625432"/>
              <a:gd name="connsiteX4" fmla="*/ 4762 w 178596"/>
              <a:gd name="connsiteY4" fmla="*/ 201569 h 625432"/>
              <a:gd name="connsiteX5" fmla="*/ 176212 w 178596"/>
              <a:gd name="connsiteY5" fmla="*/ 263482 h 625432"/>
              <a:gd name="connsiteX6" fmla="*/ 7144 w 178596"/>
              <a:gd name="connsiteY6" fmla="*/ 353969 h 625432"/>
              <a:gd name="connsiteX7" fmla="*/ 178594 w 178596"/>
              <a:gd name="connsiteY7" fmla="*/ 406357 h 625432"/>
              <a:gd name="connsiteX8" fmla="*/ 4762 w 178596"/>
              <a:gd name="connsiteY8" fmla="*/ 468269 h 625432"/>
              <a:gd name="connsiteX9" fmla="*/ 178594 w 178596"/>
              <a:gd name="connsiteY9" fmla="*/ 532563 h 625432"/>
              <a:gd name="connsiteX10" fmla="*/ 4762 w 178596"/>
              <a:gd name="connsiteY10" fmla="*/ 582569 h 625432"/>
              <a:gd name="connsiteX11" fmla="*/ 159544 w 178596"/>
              <a:gd name="connsiteY11" fmla="*/ 625432 h 62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96" h="625432">
                <a:moveTo>
                  <a:pt x="0" y="1544"/>
                </a:moveTo>
                <a:cubicBezTo>
                  <a:pt x="88106" y="-440"/>
                  <a:pt x="176212" y="-2424"/>
                  <a:pt x="176212" y="8688"/>
                </a:cubicBezTo>
                <a:cubicBezTo>
                  <a:pt x="176212" y="19800"/>
                  <a:pt x="-397" y="47185"/>
                  <a:pt x="0" y="68219"/>
                </a:cubicBezTo>
                <a:cubicBezTo>
                  <a:pt x="397" y="89253"/>
                  <a:pt x="177800" y="112669"/>
                  <a:pt x="178594" y="134894"/>
                </a:cubicBezTo>
                <a:cubicBezTo>
                  <a:pt x="179388" y="157119"/>
                  <a:pt x="5159" y="180138"/>
                  <a:pt x="4762" y="201569"/>
                </a:cubicBezTo>
                <a:cubicBezTo>
                  <a:pt x="4365" y="223000"/>
                  <a:pt x="175815" y="238082"/>
                  <a:pt x="176212" y="263482"/>
                </a:cubicBezTo>
                <a:cubicBezTo>
                  <a:pt x="176609" y="288882"/>
                  <a:pt x="6747" y="330157"/>
                  <a:pt x="7144" y="353969"/>
                </a:cubicBezTo>
                <a:cubicBezTo>
                  <a:pt x="7541" y="377782"/>
                  <a:pt x="178991" y="387307"/>
                  <a:pt x="178594" y="406357"/>
                </a:cubicBezTo>
                <a:cubicBezTo>
                  <a:pt x="178197" y="425407"/>
                  <a:pt x="4762" y="447235"/>
                  <a:pt x="4762" y="468269"/>
                </a:cubicBezTo>
                <a:cubicBezTo>
                  <a:pt x="4762" y="489303"/>
                  <a:pt x="178594" y="513513"/>
                  <a:pt x="178594" y="532563"/>
                </a:cubicBezTo>
                <a:cubicBezTo>
                  <a:pt x="178594" y="551613"/>
                  <a:pt x="7937" y="567091"/>
                  <a:pt x="4762" y="582569"/>
                </a:cubicBezTo>
                <a:cubicBezTo>
                  <a:pt x="1587" y="598047"/>
                  <a:pt x="80565" y="611739"/>
                  <a:pt x="159544" y="625432"/>
                </a:cubicBezTo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9" name="Frihåndsform 66">
            <a:extLst>
              <a:ext uri="{FF2B5EF4-FFF2-40B4-BE49-F238E27FC236}">
                <a16:creationId xmlns:a16="http://schemas.microsoft.com/office/drawing/2014/main" id="{E5483C27-4E04-4638-8A51-A3DDA741F673}"/>
              </a:ext>
            </a:extLst>
          </p:cNvPr>
          <p:cNvSpPr/>
          <p:nvPr/>
        </p:nvSpPr>
        <p:spPr>
          <a:xfrm>
            <a:off x="2131813" y="2747303"/>
            <a:ext cx="178596" cy="450861"/>
          </a:xfrm>
          <a:custGeom>
            <a:avLst/>
            <a:gdLst>
              <a:gd name="connsiteX0" fmla="*/ 0 w 178596"/>
              <a:gd name="connsiteY0" fmla="*/ 1544 h 625432"/>
              <a:gd name="connsiteX1" fmla="*/ 176212 w 178596"/>
              <a:gd name="connsiteY1" fmla="*/ 8688 h 625432"/>
              <a:gd name="connsiteX2" fmla="*/ 0 w 178596"/>
              <a:gd name="connsiteY2" fmla="*/ 68219 h 625432"/>
              <a:gd name="connsiteX3" fmla="*/ 178594 w 178596"/>
              <a:gd name="connsiteY3" fmla="*/ 134894 h 625432"/>
              <a:gd name="connsiteX4" fmla="*/ 4762 w 178596"/>
              <a:gd name="connsiteY4" fmla="*/ 201569 h 625432"/>
              <a:gd name="connsiteX5" fmla="*/ 176212 w 178596"/>
              <a:gd name="connsiteY5" fmla="*/ 263482 h 625432"/>
              <a:gd name="connsiteX6" fmla="*/ 7144 w 178596"/>
              <a:gd name="connsiteY6" fmla="*/ 353969 h 625432"/>
              <a:gd name="connsiteX7" fmla="*/ 178594 w 178596"/>
              <a:gd name="connsiteY7" fmla="*/ 406357 h 625432"/>
              <a:gd name="connsiteX8" fmla="*/ 4762 w 178596"/>
              <a:gd name="connsiteY8" fmla="*/ 468269 h 625432"/>
              <a:gd name="connsiteX9" fmla="*/ 178594 w 178596"/>
              <a:gd name="connsiteY9" fmla="*/ 532563 h 625432"/>
              <a:gd name="connsiteX10" fmla="*/ 4762 w 178596"/>
              <a:gd name="connsiteY10" fmla="*/ 582569 h 625432"/>
              <a:gd name="connsiteX11" fmla="*/ 159544 w 178596"/>
              <a:gd name="connsiteY11" fmla="*/ 625432 h 62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96" h="625432">
                <a:moveTo>
                  <a:pt x="0" y="1544"/>
                </a:moveTo>
                <a:cubicBezTo>
                  <a:pt x="88106" y="-440"/>
                  <a:pt x="176212" y="-2424"/>
                  <a:pt x="176212" y="8688"/>
                </a:cubicBezTo>
                <a:cubicBezTo>
                  <a:pt x="176212" y="19800"/>
                  <a:pt x="-397" y="47185"/>
                  <a:pt x="0" y="68219"/>
                </a:cubicBezTo>
                <a:cubicBezTo>
                  <a:pt x="397" y="89253"/>
                  <a:pt x="177800" y="112669"/>
                  <a:pt x="178594" y="134894"/>
                </a:cubicBezTo>
                <a:cubicBezTo>
                  <a:pt x="179388" y="157119"/>
                  <a:pt x="5159" y="180138"/>
                  <a:pt x="4762" y="201569"/>
                </a:cubicBezTo>
                <a:cubicBezTo>
                  <a:pt x="4365" y="223000"/>
                  <a:pt x="175815" y="238082"/>
                  <a:pt x="176212" y="263482"/>
                </a:cubicBezTo>
                <a:cubicBezTo>
                  <a:pt x="176609" y="288882"/>
                  <a:pt x="6747" y="330157"/>
                  <a:pt x="7144" y="353969"/>
                </a:cubicBezTo>
                <a:cubicBezTo>
                  <a:pt x="7541" y="377782"/>
                  <a:pt x="178991" y="387307"/>
                  <a:pt x="178594" y="406357"/>
                </a:cubicBezTo>
                <a:cubicBezTo>
                  <a:pt x="178197" y="425407"/>
                  <a:pt x="4762" y="447235"/>
                  <a:pt x="4762" y="468269"/>
                </a:cubicBezTo>
                <a:cubicBezTo>
                  <a:pt x="4762" y="489303"/>
                  <a:pt x="178594" y="513513"/>
                  <a:pt x="178594" y="532563"/>
                </a:cubicBezTo>
                <a:cubicBezTo>
                  <a:pt x="178594" y="551613"/>
                  <a:pt x="7937" y="567091"/>
                  <a:pt x="4762" y="582569"/>
                </a:cubicBezTo>
                <a:cubicBezTo>
                  <a:pt x="1587" y="598047"/>
                  <a:pt x="80565" y="611739"/>
                  <a:pt x="159544" y="625432"/>
                </a:cubicBezTo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D4720A57-FA3C-445B-ABB9-8BBB49FAF078}"/>
              </a:ext>
            </a:extLst>
          </p:cNvPr>
          <p:cNvSpPr/>
          <p:nvPr/>
        </p:nvSpPr>
        <p:spPr>
          <a:xfrm>
            <a:off x="5330282" y="2538120"/>
            <a:ext cx="1260000" cy="201933"/>
          </a:xfrm>
          <a:prstGeom prst="rect">
            <a:avLst/>
          </a:prstGeom>
          <a:pattFill prst="smConfetti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1" name="Rektangel 50">
            <a:extLst>
              <a:ext uri="{FF2B5EF4-FFF2-40B4-BE49-F238E27FC236}">
                <a16:creationId xmlns:a16="http://schemas.microsoft.com/office/drawing/2014/main" id="{2B095B36-CBB4-4643-822C-F9D3154CC36D}"/>
              </a:ext>
            </a:extLst>
          </p:cNvPr>
          <p:cNvSpPr/>
          <p:nvPr/>
        </p:nvSpPr>
        <p:spPr>
          <a:xfrm>
            <a:off x="5405721" y="2740053"/>
            <a:ext cx="180000" cy="162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DFAF52DE-F262-41CF-BAB3-F6D3F9C54931}"/>
              </a:ext>
            </a:extLst>
          </p:cNvPr>
          <p:cNvSpPr/>
          <p:nvPr/>
        </p:nvSpPr>
        <p:spPr>
          <a:xfrm>
            <a:off x="5588198" y="2740053"/>
            <a:ext cx="36000" cy="162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3" name="Frihåndsform 66">
            <a:extLst>
              <a:ext uri="{FF2B5EF4-FFF2-40B4-BE49-F238E27FC236}">
                <a16:creationId xmlns:a16="http://schemas.microsoft.com/office/drawing/2014/main" id="{D0783240-920B-4917-B5F9-D8B7FE12A1C3}"/>
              </a:ext>
            </a:extLst>
          </p:cNvPr>
          <p:cNvSpPr/>
          <p:nvPr/>
        </p:nvSpPr>
        <p:spPr>
          <a:xfrm>
            <a:off x="5405102" y="3200358"/>
            <a:ext cx="178596" cy="563521"/>
          </a:xfrm>
          <a:custGeom>
            <a:avLst/>
            <a:gdLst>
              <a:gd name="connsiteX0" fmla="*/ 0 w 178596"/>
              <a:gd name="connsiteY0" fmla="*/ 1544 h 625432"/>
              <a:gd name="connsiteX1" fmla="*/ 176212 w 178596"/>
              <a:gd name="connsiteY1" fmla="*/ 8688 h 625432"/>
              <a:gd name="connsiteX2" fmla="*/ 0 w 178596"/>
              <a:gd name="connsiteY2" fmla="*/ 68219 h 625432"/>
              <a:gd name="connsiteX3" fmla="*/ 178594 w 178596"/>
              <a:gd name="connsiteY3" fmla="*/ 134894 h 625432"/>
              <a:gd name="connsiteX4" fmla="*/ 4762 w 178596"/>
              <a:gd name="connsiteY4" fmla="*/ 201569 h 625432"/>
              <a:gd name="connsiteX5" fmla="*/ 176212 w 178596"/>
              <a:gd name="connsiteY5" fmla="*/ 263482 h 625432"/>
              <a:gd name="connsiteX6" fmla="*/ 7144 w 178596"/>
              <a:gd name="connsiteY6" fmla="*/ 353969 h 625432"/>
              <a:gd name="connsiteX7" fmla="*/ 178594 w 178596"/>
              <a:gd name="connsiteY7" fmla="*/ 406357 h 625432"/>
              <a:gd name="connsiteX8" fmla="*/ 4762 w 178596"/>
              <a:gd name="connsiteY8" fmla="*/ 468269 h 625432"/>
              <a:gd name="connsiteX9" fmla="*/ 178594 w 178596"/>
              <a:gd name="connsiteY9" fmla="*/ 532563 h 625432"/>
              <a:gd name="connsiteX10" fmla="*/ 4762 w 178596"/>
              <a:gd name="connsiteY10" fmla="*/ 582569 h 625432"/>
              <a:gd name="connsiteX11" fmla="*/ 159544 w 178596"/>
              <a:gd name="connsiteY11" fmla="*/ 625432 h 62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96" h="625432">
                <a:moveTo>
                  <a:pt x="0" y="1544"/>
                </a:moveTo>
                <a:cubicBezTo>
                  <a:pt x="88106" y="-440"/>
                  <a:pt x="176212" y="-2424"/>
                  <a:pt x="176212" y="8688"/>
                </a:cubicBezTo>
                <a:cubicBezTo>
                  <a:pt x="176212" y="19800"/>
                  <a:pt x="-397" y="47185"/>
                  <a:pt x="0" y="68219"/>
                </a:cubicBezTo>
                <a:cubicBezTo>
                  <a:pt x="397" y="89253"/>
                  <a:pt x="177800" y="112669"/>
                  <a:pt x="178594" y="134894"/>
                </a:cubicBezTo>
                <a:cubicBezTo>
                  <a:pt x="179388" y="157119"/>
                  <a:pt x="5159" y="180138"/>
                  <a:pt x="4762" y="201569"/>
                </a:cubicBezTo>
                <a:cubicBezTo>
                  <a:pt x="4365" y="223000"/>
                  <a:pt x="175815" y="238082"/>
                  <a:pt x="176212" y="263482"/>
                </a:cubicBezTo>
                <a:cubicBezTo>
                  <a:pt x="176609" y="288882"/>
                  <a:pt x="6747" y="330157"/>
                  <a:pt x="7144" y="353969"/>
                </a:cubicBezTo>
                <a:cubicBezTo>
                  <a:pt x="7541" y="377782"/>
                  <a:pt x="178991" y="387307"/>
                  <a:pt x="178594" y="406357"/>
                </a:cubicBezTo>
                <a:cubicBezTo>
                  <a:pt x="178197" y="425407"/>
                  <a:pt x="4762" y="447235"/>
                  <a:pt x="4762" y="468269"/>
                </a:cubicBezTo>
                <a:cubicBezTo>
                  <a:pt x="4762" y="489303"/>
                  <a:pt x="178594" y="513513"/>
                  <a:pt x="178594" y="532563"/>
                </a:cubicBezTo>
                <a:cubicBezTo>
                  <a:pt x="178594" y="551613"/>
                  <a:pt x="7937" y="567091"/>
                  <a:pt x="4762" y="582569"/>
                </a:cubicBezTo>
                <a:cubicBezTo>
                  <a:pt x="1587" y="598047"/>
                  <a:pt x="80565" y="611739"/>
                  <a:pt x="159544" y="625432"/>
                </a:cubicBezTo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94902B11-78AA-4250-B51E-B1EC38464EC0}"/>
              </a:ext>
            </a:extLst>
          </p:cNvPr>
          <p:cNvSpPr/>
          <p:nvPr/>
        </p:nvSpPr>
        <p:spPr>
          <a:xfrm>
            <a:off x="5363737" y="2740053"/>
            <a:ext cx="36000" cy="162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5" name="Frihåndsform 67">
            <a:extLst>
              <a:ext uri="{FF2B5EF4-FFF2-40B4-BE49-F238E27FC236}">
                <a16:creationId xmlns:a16="http://schemas.microsoft.com/office/drawing/2014/main" id="{E9474760-73FF-41F9-8DBD-6226F0CD9338}"/>
              </a:ext>
            </a:extLst>
          </p:cNvPr>
          <p:cNvSpPr/>
          <p:nvPr/>
        </p:nvSpPr>
        <p:spPr>
          <a:xfrm>
            <a:off x="5405102" y="3769695"/>
            <a:ext cx="178596" cy="563520"/>
          </a:xfrm>
          <a:custGeom>
            <a:avLst/>
            <a:gdLst>
              <a:gd name="connsiteX0" fmla="*/ 0 w 178596"/>
              <a:gd name="connsiteY0" fmla="*/ 1544 h 625432"/>
              <a:gd name="connsiteX1" fmla="*/ 176212 w 178596"/>
              <a:gd name="connsiteY1" fmla="*/ 8688 h 625432"/>
              <a:gd name="connsiteX2" fmla="*/ 0 w 178596"/>
              <a:gd name="connsiteY2" fmla="*/ 68219 h 625432"/>
              <a:gd name="connsiteX3" fmla="*/ 178594 w 178596"/>
              <a:gd name="connsiteY3" fmla="*/ 134894 h 625432"/>
              <a:gd name="connsiteX4" fmla="*/ 4762 w 178596"/>
              <a:gd name="connsiteY4" fmla="*/ 201569 h 625432"/>
              <a:gd name="connsiteX5" fmla="*/ 176212 w 178596"/>
              <a:gd name="connsiteY5" fmla="*/ 263482 h 625432"/>
              <a:gd name="connsiteX6" fmla="*/ 7144 w 178596"/>
              <a:gd name="connsiteY6" fmla="*/ 353969 h 625432"/>
              <a:gd name="connsiteX7" fmla="*/ 178594 w 178596"/>
              <a:gd name="connsiteY7" fmla="*/ 406357 h 625432"/>
              <a:gd name="connsiteX8" fmla="*/ 4762 w 178596"/>
              <a:gd name="connsiteY8" fmla="*/ 468269 h 625432"/>
              <a:gd name="connsiteX9" fmla="*/ 178594 w 178596"/>
              <a:gd name="connsiteY9" fmla="*/ 532563 h 625432"/>
              <a:gd name="connsiteX10" fmla="*/ 4762 w 178596"/>
              <a:gd name="connsiteY10" fmla="*/ 582569 h 625432"/>
              <a:gd name="connsiteX11" fmla="*/ 159544 w 178596"/>
              <a:gd name="connsiteY11" fmla="*/ 625432 h 62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96" h="625432">
                <a:moveTo>
                  <a:pt x="0" y="1544"/>
                </a:moveTo>
                <a:cubicBezTo>
                  <a:pt x="88106" y="-440"/>
                  <a:pt x="176212" y="-2424"/>
                  <a:pt x="176212" y="8688"/>
                </a:cubicBezTo>
                <a:cubicBezTo>
                  <a:pt x="176212" y="19800"/>
                  <a:pt x="-397" y="47185"/>
                  <a:pt x="0" y="68219"/>
                </a:cubicBezTo>
                <a:cubicBezTo>
                  <a:pt x="397" y="89253"/>
                  <a:pt x="177800" y="112669"/>
                  <a:pt x="178594" y="134894"/>
                </a:cubicBezTo>
                <a:cubicBezTo>
                  <a:pt x="179388" y="157119"/>
                  <a:pt x="5159" y="180138"/>
                  <a:pt x="4762" y="201569"/>
                </a:cubicBezTo>
                <a:cubicBezTo>
                  <a:pt x="4365" y="223000"/>
                  <a:pt x="175815" y="238082"/>
                  <a:pt x="176212" y="263482"/>
                </a:cubicBezTo>
                <a:cubicBezTo>
                  <a:pt x="176609" y="288882"/>
                  <a:pt x="6747" y="330157"/>
                  <a:pt x="7144" y="353969"/>
                </a:cubicBezTo>
                <a:cubicBezTo>
                  <a:pt x="7541" y="377782"/>
                  <a:pt x="178991" y="387307"/>
                  <a:pt x="178594" y="406357"/>
                </a:cubicBezTo>
                <a:cubicBezTo>
                  <a:pt x="178197" y="425407"/>
                  <a:pt x="4762" y="447235"/>
                  <a:pt x="4762" y="468269"/>
                </a:cubicBezTo>
                <a:cubicBezTo>
                  <a:pt x="4762" y="489303"/>
                  <a:pt x="178594" y="513513"/>
                  <a:pt x="178594" y="532563"/>
                </a:cubicBezTo>
                <a:cubicBezTo>
                  <a:pt x="178594" y="551613"/>
                  <a:pt x="7937" y="567091"/>
                  <a:pt x="4762" y="582569"/>
                </a:cubicBezTo>
                <a:cubicBezTo>
                  <a:pt x="1587" y="598047"/>
                  <a:pt x="80565" y="611739"/>
                  <a:pt x="159544" y="625432"/>
                </a:cubicBezTo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6" name="Frihåndsform 66">
            <a:extLst>
              <a:ext uri="{FF2B5EF4-FFF2-40B4-BE49-F238E27FC236}">
                <a16:creationId xmlns:a16="http://schemas.microsoft.com/office/drawing/2014/main" id="{E0C17F98-BCE0-4E14-B363-71C0AF9824F5}"/>
              </a:ext>
            </a:extLst>
          </p:cNvPr>
          <p:cNvSpPr/>
          <p:nvPr/>
        </p:nvSpPr>
        <p:spPr>
          <a:xfrm>
            <a:off x="5403499" y="2743678"/>
            <a:ext cx="178596" cy="450861"/>
          </a:xfrm>
          <a:custGeom>
            <a:avLst/>
            <a:gdLst>
              <a:gd name="connsiteX0" fmla="*/ 0 w 178596"/>
              <a:gd name="connsiteY0" fmla="*/ 1544 h 625432"/>
              <a:gd name="connsiteX1" fmla="*/ 176212 w 178596"/>
              <a:gd name="connsiteY1" fmla="*/ 8688 h 625432"/>
              <a:gd name="connsiteX2" fmla="*/ 0 w 178596"/>
              <a:gd name="connsiteY2" fmla="*/ 68219 h 625432"/>
              <a:gd name="connsiteX3" fmla="*/ 178594 w 178596"/>
              <a:gd name="connsiteY3" fmla="*/ 134894 h 625432"/>
              <a:gd name="connsiteX4" fmla="*/ 4762 w 178596"/>
              <a:gd name="connsiteY4" fmla="*/ 201569 h 625432"/>
              <a:gd name="connsiteX5" fmla="*/ 176212 w 178596"/>
              <a:gd name="connsiteY5" fmla="*/ 263482 h 625432"/>
              <a:gd name="connsiteX6" fmla="*/ 7144 w 178596"/>
              <a:gd name="connsiteY6" fmla="*/ 353969 h 625432"/>
              <a:gd name="connsiteX7" fmla="*/ 178594 w 178596"/>
              <a:gd name="connsiteY7" fmla="*/ 406357 h 625432"/>
              <a:gd name="connsiteX8" fmla="*/ 4762 w 178596"/>
              <a:gd name="connsiteY8" fmla="*/ 468269 h 625432"/>
              <a:gd name="connsiteX9" fmla="*/ 178594 w 178596"/>
              <a:gd name="connsiteY9" fmla="*/ 532563 h 625432"/>
              <a:gd name="connsiteX10" fmla="*/ 4762 w 178596"/>
              <a:gd name="connsiteY10" fmla="*/ 582569 h 625432"/>
              <a:gd name="connsiteX11" fmla="*/ 159544 w 178596"/>
              <a:gd name="connsiteY11" fmla="*/ 625432 h 62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96" h="625432">
                <a:moveTo>
                  <a:pt x="0" y="1544"/>
                </a:moveTo>
                <a:cubicBezTo>
                  <a:pt x="88106" y="-440"/>
                  <a:pt x="176212" y="-2424"/>
                  <a:pt x="176212" y="8688"/>
                </a:cubicBezTo>
                <a:cubicBezTo>
                  <a:pt x="176212" y="19800"/>
                  <a:pt x="-397" y="47185"/>
                  <a:pt x="0" y="68219"/>
                </a:cubicBezTo>
                <a:cubicBezTo>
                  <a:pt x="397" y="89253"/>
                  <a:pt x="177800" y="112669"/>
                  <a:pt x="178594" y="134894"/>
                </a:cubicBezTo>
                <a:cubicBezTo>
                  <a:pt x="179388" y="157119"/>
                  <a:pt x="5159" y="180138"/>
                  <a:pt x="4762" y="201569"/>
                </a:cubicBezTo>
                <a:cubicBezTo>
                  <a:pt x="4365" y="223000"/>
                  <a:pt x="175815" y="238082"/>
                  <a:pt x="176212" y="263482"/>
                </a:cubicBezTo>
                <a:cubicBezTo>
                  <a:pt x="176609" y="288882"/>
                  <a:pt x="6747" y="330157"/>
                  <a:pt x="7144" y="353969"/>
                </a:cubicBezTo>
                <a:cubicBezTo>
                  <a:pt x="7541" y="377782"/>
                  <a:pt x="178991" y="387307"/>
                  <a:pt x="178594" y="406357"/>
                </a:cubicBezTo>
                <a:cubicBezTo>
                  <a:pt x="178197" y="425407"/>
                  <a:pt x="4762" y="447235"/>
                  <a:pt x="4762" y="468269"/>
                </a:cubicBezTo>
                <a:cubicBezTo>
                  <a:pt x="4762" y="489303"/>
                  <a:pt x="178594" y="513513"/>
                  <a:pt x="178594" y="532563"/>
                </a:cubicBezTo>
                <a:cubicBezTo>
                  <a:pt x="178594" y="551613"/>
                  <a:pt x="7937" y="567091"/>
                  <a:pt x="4762" y="582569"/>
                </a:cubicBezTo>
                <a:cubicBezTo>
                  <a:pt x="1587" y="598047"/>
                  <a:pt x="80565" y="611739"/>
                  <a:pt x="159544" y="625432"/>
                </a:cubicBezTo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7" name="Rektangel 56">
            <a:extLst>
              <a:ext uri="{FF2B5EF4-FFF2-40B4-BE49-F238E27FC236}">
                <a16:creationId xmlns:a16="http://schemas.microsoft.com/office/drawing/2014/main" id="{3F8B8B76-4C77-4E9B-ACE2-E88BE159C587}"/>
              </a:ext>
            </a:extLst>
          </p:cNvPr>
          <p:cNvSpPr/>
          <p:nvPr/>
        </p:nvSpPr>
        <p:spPr>
          <a:xfrm>
            <a:off x="5624198" y="3102003"/>
            <a:ext cx="972000" cy="36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0" name="TekstSylinder 59">
            <a:extLst>
              <a:ext uri="{FF2B5EF4-FFF2-40B4-BE49-F238E27FC236}">
                <a16:creationId xmlns:a16="http://schemas.microsoft.com/office/drawing/2014/main" id="{6B4039AE-2E71-4960-9A09-0E7F345C3413}"/>
              </a:ext>
            </a:extLst>
          </p:cNvPr>
          <p:cNvSpPr txBox="1"/>
          <p:nvPr/>
        </p:nvSpPr>
        <p:spPr>
          <a:xfrm>
            <a:off x="2791949" y="2831243"/>
            <a:ext cx="1563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=2560.001%ECZ.001.002 Maling farge y</a:t>
            </a:r>
          </a:p>
        </p:txBody>
      </p:sp>
      <p:cxnSp>
        <p:nvCxnSpPr>
          <p:cNvPr id="63" name="Rett pilkobling 62">
            <a:extLst>
              <a:ext uri="{FF2B5EF4-FFF2-40B4-BE49-F238E27FC236}">
                <a16:creationId xmlns:a16="http://schemas.microsoft.com/office/drawing/2014/main" id="{253D4054-09F4-47EB-8D85-6F779EB98310}"/>
              </a:ext>
            </a:extLst>
          </p:cNvPr>
          <p:cNvCxnSpPr>
            <a:cxnSpLocks/>
          </p:cNvCxnSpPr>
          <p:nvPr/>
        </p:nvCxnSpPr>
        <p:spPr>
          <a:xfrm flipH="1" flipV="1">
            <a:off x="2567489" y="2747303"/>
            <a:ext cx="164565" cy="283928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Rett linje 67">
            <a:extLst>
              <a:ext uri="{FF2B5EF4-FFF2-40B4-BE49-F238E27FC236}">
                <a16:creationId xmlns:a16="http://schemas.microsoft.com/office/drawing/2014/main" id="{CBABEC4B-4220-47E3-A0AB-C3A9FF0E086F}"/>
              </a:ext>
            </a:extLst>
          </p:cNvPr>
          <p:cNvCxnSpPr/>
          <p:nvPr/>
        </p:nvCxnSpPr>
        <p:spPr>
          <a:xfrm>
            <a:off x="2732658" y="3024000"/>
            <a:ext cx="1440000" cy="2486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kstSylinder 96">
            <a:extLst>
              <a:ext uri="{FF2B5EF4-FFF2-40B4-BE49-F238E27FC236}">
                <a16:creationId xmlns:a16="http://schemas.microsoft.com/office/drawing/2014/main" id="{EE223023-B2A9-43BD-BE45-467BA4B9AAF3}"/>
              </a:ext>
            </a:extLst>
          </p:cNvPr>
          <p:cNvSpPr txBox="1"/>
          <p:nvPr/>
        </p:nvSpPr>
        <p:spPr>
          <a:xfrm>
            <a:off x="2599310" y="3453888"/>
            <a:ext cx="152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=2460.001%ECZ.001.002 Maling farge y</a:t>
            </a:r>
          </a:p>
        </p:txBody>
      </p:sp>
      <p:cxnSp>
        <p:nvCxnSpPr>
          <p:cNvPr id="98" name="Rett pilkobling 97">
            <a:extLst>
              <a:ext uri="{FF2B5EF4-FFF2-40B4-BE49-F238E27FC236}">
                <a16:creationId xmlns:a16="http://schemas.microsoft.com/office/drawing/2014/main" id="{8BC9ED50-3F03-4FA6-8CEC-93A3B9A2E770}"/>
              </a:ext>
            </a:extLst>
          </p:cNvPr>
          <p:cNvCxnSpPr/>
          <p:nvPr/>
        </p:nvCxnSpPr>
        <p:spPr>
          <a:xfrm flipH="1">
            <a:off x="2347050" y="3650292"/>
            <a:ext cx="1620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TekstSylinder 98">
            <a:extLst>
              <a:ext uri="{FF2B5EF4-FFF2-40B4-BE49-F238E27FC236}">
                <a16:creationId xmlns:a16="http://schemas.microsoft.com/office/drawing/2014/main" id="{EDAB747C-FFB3-49EE-8090-6EC4FEAEA702}"/>
              </a:ext>
            </a:extLst>
          </p:cNvPr>
          <p:cNvSpPr txBox="1"/>
          <p:nvPr/>
        </p:nvSpPr>
        <p:spPr>
          <a:xfrm>
            <a:off x="6144841" y="3225355"/>
            <a:ext cx="150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/>
              <a:t>=</a:t>
            </a:r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2570.001%EHB.001.001 Systemhimling, type A</a:t>
            </a:r>
          </a:p>
        </p:txBody>
      </p:sp>
      <p:cxnSp>
        <p:nvCxnSpPr>
          <p:cNvPr id="100" name="Rett pilkobling 99">
            <a:extLst>
              <a:ext uri="{FF2B5EF4-FFF2-40B4-BE49-F238E27FC236}">
                <a16:creationId xmlns:a16="http://schemas.microsoft.com/office/drawing/2014/main" id="{DC6C5D35-4E42-4B60-9B21-AF114E1DF46A}"/>
              </a:ext>
            </a:extLst>
          </p:cNvPr>
          <p:cNvCxnSpPr>
            <a:cxnSpLocks/>
          </p:cNvCxnSpPr>
          <p:nvPr/>
        </p:nvCxnSpPr>
        <p:spPr>
          <a:xfrm flipH="1" flipV="1">
            <a:off x="5920382" y="3141415"/>
            <a:ext cx="164565" cy="283928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Rett linje 100">
            <a:extLst>
              <a:ext uri="{FF2B5EF4-FFF2-40B4-BE49-F238E27FC236}">
                <a16:creationId xmlns:a16="http://schemas.microsoft.com/office/drawing/2014/main" id="{D428B1A0-5FF2-4F21-AEA7-1A2D4CDA0F17}"/>
              </a:ext>
            </a:extLst>
          </p:cNvPr>
          <p:cNvCxnSpPr/>
          <p:nvPr/>
        </p:nvCxnSpPr>
        <p:spPr>
          <a:xfrm>
            <a:off x="6085551" y="3420000"/>
            <a:ext cx="1476000" cy="2486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TekstSylinder 101">
            <a:extLst>
              <a:ext uri="{FF2B5EF4-FFF2-40B4-BE49-F238E27FC236}">
                <a16:creationId xmlns:a16="http://schemas.microsoft.com/office/drawing/2014/main" id="{1A53DC29-141C-4F9D-AA03-95BA47607B3D}"/>
              </a:ext>
            </a:extLst>
          </p:cNvPr>
          <p:cNvSpPr txBox="1"/>
          <p:nvPr/>
        </p:nvSpPr>
        <p:spPr>
          <a:xfrm>
            <a:off x="5870996" y="3844165"/>
            <a:ext cx="1573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=2460.001%ECZ.001.003 Maling farge z</a:t>
            </a:r>
          </a:p>
        </p:txBody>
      </p:sp>
      <p:cxnSp>
        <p:nvCxnSpPr>
          <p:cNvPr id="103" name="Rett pilkobling 102">
            <a:extLst>
              <a:ext uri="{FF2B5EF4-FFF2-40B4-BE49-F238E27FC236}">
                <a16:creationId xmlns:a16="http://schemas.microsoft.com/office/drawing/2014/main" id="{B53D7E86-FF27-4399-A9D0-4976AC7D297B}"/>
              </a:ext>
            </a:extLst>
          </p:cNvPr>
          <p:cNvCxnSpPr/>
          <p:nvPr/>
        </p:nvCxnSpPr>
        <p:spPr>
          <a:xfrm flipH="1">
            <a:off x="5618736" y="4040569"/>
            <a:ext cx="1656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kstSylinder 74">
            <a:extLst>
              <a:ext uri="{FF2B5EF4-FFF2-40B4-BE49-F238E27FC236}">
                <a16:creationId xmlns:a16="http://schemas.microsoft.com/office/drawing/2014/main" id="{2A032C15-5738-4124-A92F-D48EEAE26CDD}"/>
              </a:ext>
            </a:extLst>
          </p:cNvPr>
          <p:cNvSpPr txBox="1"/>
          <p:nvPr/>
        </p:nvSpPr>
        <p:spPr>
          <a:xfrm>
            <a:off x="1908985" y="1500663"/>
            <a:ext cx="2446565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>
                <a:latin typeface="Arial" panose="020B0604020202020204" pitchFamily="34" charset="0"/>
                <a:cs typeface="Arial" panose="020B0604020202020204" pitchFamily="34" charset="0"/>
              </a:rPr>
              <a:t>Bestanddeler overflater:</a:t>
            </a:r>
          </a:p>
          <a:p>
            <a:endParaRPr lang="nb-NO" sz="11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=2460.001%ECZ.001.002 Maling farge y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=2560.001%ECZ.001.002 Maling farge y</a:t>
            </a:r>
          </a:p>
        </p:txBody>
      </p:sp>
      <p:sp>
        <p:nvSpPr>
          <p:cNvPr id="77" name="TekstSylinder 76">
            <a:extLst>
              <a:ext uri="{FF2B5EF4-FFF2-40B4-BE49-F238E27FC236}">
                <a16:creationId xmlns:a16="http://schemas.microsoft.com/office/drawing/2014/main" id="{E5DBCB3C-6691-4F1E-93EC-9EA9C64CFFB3}"/>
              </a:ext>
            </a:extLst>
          </p:cNvPr>
          <p:cNvSpPr txBox="1"/>
          <p:nvPr/>
        </p:nvSpPr>
        <p:spPr>
          <a:xfrm>
            <a:off x="5153770" y="1500663"/>
            <a:ext cx="28956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>
                <a:latin typeface="Arial" panose="020B0604020202020204" pitchFamily="34" charset="0"/>
                <a:cs typeface="Arial" panose="020B0604020202020204" pitchFamily="34" charset="0"/>
              </a:rPr>
              <a:t>Bestanddeler overflater:</a:t>
            </a:r>
          </a:p>
          <a:p>
            <a:endParaRPr lang="nb-NO" sz="11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=2460.001%ECZ.001.003 Maling farge z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=2570.001%EHB.001.001 Systemhimling type A</a:t>
            </a:r>
          </a:p>
        </p:txBody>
      </p:sp>
      <p:sp>
        <p:nvSpPr>
          <p:cNvPr id="31" name="TekstSylinder 30">
            <a:extLst>
              <a:ext uri="{FF2B5EF4-FFF2-40B4-BE49-F238E27FC236}">
                <a16:creationId xmlns:a16="http://schemas.microsoft.com/office/drawing/2014/main" id="{1EDB3DD3-92A3-4D9D-B8D7-B03F2845B28D}"/>
              </a:ext>
            </a:extLst>
          </p:cNvPr>
          <p:cNvSpPr txBox="1"/>
          <p:nvPr/>
        </p:nvSpPr>
        <p:spPr>
          <a:xfrm>
            <a:off x="4996206" y="636918"/>
            <a:ext cx="3438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>
                <a:latin typeface="Arial" panose="020B0604020202020204" pitchFamily="34" charset="0"/>
                <a:cs typeface="Arial" panose="020B0604020202020204" pitchFamily="34" charset="0"/>
              </a:rPr>
              <a:t>2570.001 SYSTEMHIMLINGER </a:t>
            </a:r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F647ED97-79C4-48C8-BB66-2288930CE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17</a:t>
            </a:fld>
            <a:r>
              <a:rPr lang="en-US"/>
              <a:t> av 40</a:t>
            </a:r>
          </a:p>
        </p:txBody>
      </p:sp>
    </p:spTree>
    <p:extLst>
      <p:ext uri="{BB962C8B-B14F-4D97-AF65-F5344CB8AC3E}">
        <p14:creationId xmlns:p14="http://schemas.microsoft.com/office/powerpoint/2010/main" val="3555715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kstSylinder 70"/>
          <p:cNvSpPr txBox="1"/>
          <p:nvPr/>
        </p:nvSpPr>
        <p:spPr>
          <a:xfrm>
            <a:off x="2277754" y="161343"/>
            <a:ext cx="5364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/>
              <a:t>=2730 SYSTEMER FOR KJØKKENINNREDNING</a:t>
            </a:r>
          </a:p>
        </p:txBody>
      </p:sp>
      <p:sp>
        <p:nvSpPr>
          <p:cNvPr id="83" name="TekstSylinder 82"/>
          <p:cNvSpPr txBox="1"/>
          <p:nvPr/>
        </p:nvSpPr>
        <p:spPr>
          <a:xfrm>
            <a:off x="620203" y="974694"/>
            <a:ext cx="22372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>
                <a:latin typeface="Arial" panose="020B0604020202020204" pitchFamily="34" charset="0"/>
                <a:cs typeface="Arial" panose="020B0604020202020204" pitchFamily="34" charset="0"/>
              </a:rPr>
              <a:t>=2730.001</a:t>
            </a:r>
          </a:p>
          <a:p>
            <a:pPr algn="ctr"/>
            <a:r>
              <a:rPr lang="nb-NO" sz="1000">
                <a:latin typeface="Arial" panose="020B0604020202020204" pitchFamily="34" charset="0"/>
                <a:cs typeface="Arial" panose="020B0604020202020204" pitchFamily="34" charset="0"/>
              </a:rPr>
              <a:t>KJØKKENINNREDNING I 1. ETG.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1AA66B4-2837-4688-8DFA-C11B4B4CE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18</a:t>
            </a:fld>
            <a:r>
              <a:rPr lang="en-US" dirty="0"/>
              <a:t> av 39</a:t>
            </a:r>
          </a:p>
        </p:txBody>
      </p:sp>
      <p:sp>
        <p:nvSpPr>
          <p:cNvPr id="141" name="TekstSylinder 140">
            <a:extLst>
              <a:ext uri="{FF2B5EF4-FFF2-40B4-BE49-F238E27FC236}">
                <a16:creationId xmlns:a16="http://schemas.microsoft.com/office/drawing/2014/main" id="{AF6C3F6A-ACB8-D35D-C303-7E986A7310EB}"/>
              </a:ext>
            </a:extLst>
          </p:cNvPr>
          <p:cNvSpPr txBox="1"/>
          <p:nvPr/>
        </p:nvSpPr>
        <p:spPr>
          <a:xfrm>
            <a:off x="4465461" y="974694"/>
            <a:ext cx="22372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>
                <a:latin typeface="Arial" panose="020B0604020202020204" pitchFamily="34" charset="0"/>
                <a:cs typeface="Arial" panose="020B0604020202020204" pitchFamily="34" charset="0"/>
              </a:rPr>
              <a:t>=2730.002</a:t>
            </a:r>
          </a:p>
          <a:p>
            <a:pPr algn="ctr"/>
            <a:r>
              <a:rPr lang="nb-NO" sz="1000">
                <a:latin typeface="Arial" panose="020B0604020202020204" pitchFamily="34" charset="0"/>
                <a:cs typeface="Arial" panose="020B0604020202020204" pitchFamily="34" charset="0"/>
              </a:rPr>
              <a:t>KJØKKENINNREDNING I 5. ETG.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23F27FFF-69A3-A325-F527-FC0F2791FA00}"/>
              </a:ext>
            </a:extLst>
          </p:cNvPr>
          <p:cNvSpPr txBox="1"/>
          <p:nvPr/>
        </p:nvSpPr>
        <p:spPr>
          <a:xfrm>
            <a:off x="742802" y="3045906"/>
            <a:ext cx="29885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" dirty="0">
                <a:latin typeface="Arial" panose="020B0604020202020204" pitchFamily="34" charset="0"/>
                <a:cs typeface="Arial" panose="020B0604020202020204" pitchFamily="34" charset="0"/>
              </a:rPr>
              <a:t>Benkeskap 60 cm, =2730.001-FSA001%FSA.001.002</a:t>
            </a:r>
          </a:p>
          <a:p>
            <a:r>
              <a:rPr lang="nb-NO" sz="700" dirty="0">
                <a:latin typeface="Arial" panose="020B0604020202020204" pitchFamily="34" charset="0"/>
                <a:cs typeface="Arial" panose="020B0604020202020204" pitchFamily="34" charset="0"/>
              </a:rPr>
              <a:t>Benkeskap for vask, 80 cm, =2730.001-FSA002%FSA.001.003</a:t>
            </a:r>
          </a:p>
          <a:p>
            <a:r>
              <a:rPr lang="nb-NO" sz="700" dirty="0">
                <a:latin typeface="Arial" panose="020B0604020202020204" pitchFamily="34" charset="0"/>
                <a:cs typeface="Arial" panose="020B0604020202020204" pitchFamily="34" charset="0"/>
              </a:rPr>
              <a:t>Oppvaskmaskin 60 cm, =2730.001-GVA001%GVA.001.001</a:t>
            </a:r>
          </a:p>
          <a:p>
            <a:r>
              <a:rPr lang="nb-NO" sz="700" dirty="0">
                <a:latin typeface="Arial" panose="020B0604020202020204" pitchFamily="34" charset="0"/>
                <a:cs typeface="Arial" panose="020B0604020202020204" pitchFamily="34" charset="0"/>
              </a:rPr>
              <a:t>Benkeskap 60 cm, =2730.001-FSA003%FSA.001.002</a:t>
            </a:r>
          </a:p>
          <a:p>
            <a:r>
              <a:rPr lang="nb-NO" sz="700" dirty="0">
                <a:latin typeface="Arial" panose="020B0604020202020204" pitchFamily="34" charset="0"/>
                <a:cs typeface="Arial" panose="020B0604020202020204" pitchFamily="34" charset="0"/>
              </a:rPr>
              <a:t>Skuffeseksjon for koketopp 80 cm, =2730.001-FSA004%FSA.002.001</a:t>
            </a:r>
          </a:p>
          <a:p>
            <a:r>
              <a:rPr lang="nb-NO" sz="700" dirty="0">
                <a:latin typeface="Arial" panose="020B0604020202020204" pitchFamily="34" charset="0"/>
                <a:cs typeface="Arial" panose="020B0604020202020204" pitchFamily="34" charset="0"/>
              </a:rPr>
              <a:t>Benkeskap 60 cm, =2730.001-FSA005%FSA.001.002</a:t>
            </a:r>
          </a:p>
          <a:p>
            <a:r>
              <a:rPr lang="nb-NO" sz="700" dirty="0">
                <a:latin typeface="Arial" panose="020B0604020202020204" pitchFamily="34" charset="0"/>
                <a:cs typeface="Arial" panose="020B0604020202020204" pitchFamily="34" charset="0"/>
              </a:rPr>
              <a:t>Sokkel 20 cm, =2730.001-CRD001%CRD.001.001</a:t>
            </a:r>
          </a:p>
          <a:p>
            <a:r>
              <a:rPr lang="nb-NO" sz="700" dirty="0">
                <a:latin typeface="Arial" panose="020B0604020202020204" pitchFamily="34" charset="0"/>
                <a:cs typeface="Arial" panose="020B0604020202020204" pitchFamily="34" charset="0"/>
              </a:rPr>
              <a:t>Benkeplate, =2730.001-FBC001%FBC.001.001</a:t>
            </a:r>
          </a:p>
          <a:p>
            <a:r>
              <a:rPr lang="nb-NO" sz="700" dirty="0">
                <a:latin typeface="Arial" panose="020B0604020202020204" pitchFamily="34" charset="0"/>
                <a:cs typeface="Arial" panose="020B0604020202020204" pitchFamily="34" charset="0"/>
              </a:rPr>
              <a:t>Overskap 40 cm, =2730.001-FSA006%FSA.003.001</a:t>
            </a:r>
          </a:p>
          <a:p>
            <a:r>
              <a:rPr lang="nb-NO" sz="700" dirty="0">
                <a:latin typeface="Arial" panose="020B0604020202020204" pitchFamily="34" charset="0"/>
                <a:cs typeface="Arial" panose="020B0604020202020204" pitchFamily="34" charset="0"/>
              </a:rPr>
              <a:t>Overskap 80 cm, =2730.001-FSA007%FSA.003.003</a:t>
            </a:r>
          </a:p>
          <a:p>
            <a:r>
              <a:rPr lang="nb-NO" sz="700" dirty="0">
                <a:latin typeface="Arial" panose="020B0604020202020204" pitchFamily="34" charset="0"/>
                <a:cs typeface="Arial" panose="020B0604020202020204" pitchFamily="34" charset="0"/>
              </a:rPr>
              <a:t>Overskap 60 cm, =2730.001-FSA008%FSA.003.002</a:t>
            </a:r>
          </a:p>
          <a:p>
            <a:r>
              <a:rPr lang="nb-NO" sz="700" dirty="0" err="1">
                <a:latin typeface="Arial" panose="020B0604020202020204" pitchFamily="34" charset="0"/>
                <a:cs typeface="Arial" panose="020B0604020202020204" pitchFamily="34" charset="0"/>
              </a:rPr>
              <a:t>Kjøkkenhette</a:t>
            </a:r>
            <a:r>
              <a:rPr lang="nb-NO" sz="700" dirty="0">
                <a:latin typeface="Arial" panose="020B0604020202020204" pitchFamily="34" charset="0"/>
                <a:cs typeface="Arial" panose="020B0604020202020204" pitchFamily="34" charset="0"/>
              </a:rPr>
              <a:t> 80cm, =2730.001-FAD001%FAD.001.001</a:t>
            </a:r>
          </a:p>
          <a:p>
            <a:r>
              <a:rPr lang="nb-NO" sz="700" dirty="0" err="1">
                <a:latin typeface="Arial" panose="020B0604020202020204" pitchFamily="34" charset="0"/>
                <a:cs typeface="Arial" panose="020B0604020202020204" pitchFamily="34" charset="0"/>
              </a:rPr>
              <a:t>Kjøkkenkum</a:t>
            </a:r>
            <a:r>
              <a:rPr lang="nb-NO" sz="700" dirty="0">
                <a:latin typeface="Arial" panose="020B0604020202020204" pitchFamily="34" charset="0"/>
                <a:cs typeface="Arial" panose="020B0604020202020204" pitchFamily="34" charset="0"/>
              </a:rPr>
              <a:t>, enkel, =2730.001-NYZ001%NYZ.001.001</a:t>
            </a:r>
          </a:p>
          <a:p>
            <a:endParaRPr lang="nb-NO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b-NO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b-NO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b-NO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kstSylinder 42">
            <a:extLst>
              <a:ext uri="{FF2B5EF4-FFF2-40B4-BE49-F238E27FC236}">
                <a16:creationId xmlns:a16="http://schemas.microsoft.com/office/drawing/2014/main" id="{B6FCED25-4783-A0B4-664D-6398F4E3A058}"/>
              </a:ext>
            </a:extLst>
          </p:cNvPr>
          <p:cNvSpPr txBox="1"/>
          <p:nvPr/>
        </p:nvSpPr>
        <p:spPr>
          <a:xfrm>
            <a:off x="4307216" y="3045906"/>
            <a:ext cx="2988539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">
                <a:latin typeface="Arial" panose="020B0604020202020204" pitchFamily="34" charset="0"/>
                <a:cs typeface="Arial" panose="020B0604020202020204" pitchFamily="34" charset="0"/>
              </a:rPr>
              <a:t>Høyskap 60 cm, =2730.002-FSA001%FSA.004.002</a:t>
            </a:r>
          </a:p>
          <a:p>
            <a:r>
              <a:rPr lang="nb-NO" sz="700">
                <a:latin typeface="Arial" panose="020B0604020202020204" pitchFamily="34" charset="0"/>
                <a:cs typeface="Arial" panose="020B0604020202020204" pitchFamily="34" charset="0"/>
              </a:rPr>
              <a:t>Benkeskap 60 cm, =2730.002-FSA002%FSA.001.002</a:t>
            </a:r>
          </a:p>
          <a:p>
            <a:r>
              <a:rPr lang="nb-NO" sz="700">
                <a:latin typeface="Arial" panose="020B0604020202020204" pitchFamily="34" charset="0"/>
                <a:cs typeface="Arial" panose="020B0604020202020204" pitchFamily="34" charset="0"/>
              </a:rPr>
              <a:t>Benkeskap for vask 80 cm, =2730.002-FSA003%FSA.001.003</a:t>
            </a:r>
          </a:p>
          <a:p>
            <a:r>
              <a:rPr lang="nb-NO" sz="700">
                <a:latin typeface="Arial" panose="020B0604020202020204" pitchFamily="34" charset="0"/>
                <a:cs typeface="Arial" panose="020B0604020202020204" pitchFamily="34" charset="0"/>
              </a:rPr>
              <a:t>Oppvaskmaskin 60 cm, =2730.002-GVA001%GVA.001.001</a:t>
            </a:r>
          </a:p>
          <a:p>
            <a:r>
              <a:rPr lang="nb-NO" sz="700">
                <a:latin typeface="Arial" panose="020B0604020202020204" pitchFamily="34" charset="0"/>
                <a:cs typeface="Arial" panose="020B0604020202020204" pitchFamily="34" charset="0"/>
              </a:rPr>
              <a:t>Benkeskap 60 cm, =2730.002-FSA004%FSA.001.002</a:t>
            </a:r>
          </a:p>
          <a:p>
            <a:r>
              <a:rPr lang="nb-NO" sz="700">
                <a:latin typeface="Arial" panose="020B0604020202020204" pitchFamily="34" charset="0"/>
                <a:cs typeface="Arial" panose="020B0604020202020204" pitchFamily="34" charset="0"/>
              </a:rPr>
              <a:t>Skuffeseksjon for koketopp 80 cm, =2730.002-FSA005%FSA.002.002</a:t>
            </a:r>
          </a:p>
          <a:p>
            <a:r>
              <a:rPr lang="nb-NO" sz="700">
                <a:latin typeface="Arial" panose="020B0604020202020204" pitchFamily="34" charset="0"/>
                <a:cs typeface="Arial" panose="020B0604020202020204" pitchFamily="34" charset="0"/>
              </a:rPr>
              <a:t>Benkeskap 60 cm, =2730.002-FSA006%FSA.001.002</a:t>
            </a:r>
          </a:p>
          <a:p>
            <a:r>
              <a:rPr lang="nb-NO" sz="700">
                <a:latin typeface="Arial" panose="020B0604020202020204" pitchFamily="34" charset="0"/>
                <a:cs typeface="Arial" panose="020B0604020202020204" pitchFamily="34" charset="0"/>
              </a:rPr>
              <a:t>Sokkel 20 cm, =2730.002-CRD001%CRD.001.002</a:t>
            </a:r>
          </a:p>
          <a:p>
            <a:r>
              <a:rPr lang="nb-NO" sz="700">
                <a:latin typeface="Arial" panose="020B0604020202020204" pitchFamily="34" charset="0"/>
                <a:cs typeface="Arial" panose="020B0604020202020204" pitchFamily="34" charset="0"/>
              </a:rPr>
              <a:t>Benkeplate, =2730.002-FBC001%FBC.001.100</a:t>
            </a:r>
          </a:p>
          <a:p>
            <a:r>
              <a:rPr lang="nb-NO" sz="700" err="1">
                <a:latin typeface="Arial" panose="020B0604020202020204" pitchFamily="34" charset="0"/>
                <a:cs typeface="Arial" panose="020B0604020202020204" pitchFamily="34" charset="0"/>
              </a:rPr>
              <a:t>Kjøkkenhette</a:t>
            </a:r>
            <a:r>
              <a:rPr lang="nb-NO" sz="700">
                <a:latin typeface="Arial" panose="020B0604020202020204" pitchFamily="34" charset="0"/>
                <a:cs typeface="Arial" panose="020B0604020202020204" pitchFamily="34" charset="0"/>
              </a:rPr>
              <a:t> 80cm, =2730.002-FAD001%FAD.001.002</a:t>
            </a:r>
          </a:p>
          <a:p>
            <a:r>
              <a:rPr lang="nb-NO" sz="700" err="1">
                <a:latin typeface="Arial" panose="020B0604020202020204" pitchFamily="34" charset="0"/>
                <a:cs typeface="Arial" panose="020B0604020202020204" pitchFamily="34" charset="0"/>
              </a:rPr>
              <a:t>Kjøkkenkum</a:t>
            </a:r>
            <a:r>
              <a:rPr lang="nb-NO" sz="700">
                <a:latin typeface="Arial" panose="020B0604020202020204" pitchFamily="34" charset="0"/>
                <a:cs typeface="Arial" panose="020B0604020202020204" pitchFamily="34" charset="0"/>
              </a:rPr>
              <a:t>, dobbel, =2730.002-NYZ001%NYZ.001.002</a:t>
            </a:r>
          </a:p>
        </p:txBody>
      </p:sp>
      <p:pic>
        <p:nvPicPr>
          <p:cNvPr id="38" name="Bilde 37">
            <a:extLst>
              <a:ext uri="{FF2B5EF4-FFF2-40B4-BE49-F238E27FC236}">
                <a16:creationId xmlns:a16="http://schemas.microsoft.com/office/drawing/2014/main" id="{9858E210-E244-12A0-66E0-43E9EC03C2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8000" y="1459685"/>
            <a:ext cx="2454758" cy="1496148"/>
          </a:xfrm>
          <a:prstGeom prst="rect">
            <a:avLst/>
          </a:prstGeom>
        </p:spPr>
      </p:pic>
      <p:pic>
        <p:nvPicPr>
          <p:cNvPr id="3" name="Bilde 2">
            <a:extLst>
              <a:ext uri="{FF2B5EF4-FFF2-40B4-BE49-F238E27FC236}">
                <a16:creationId xmlns:a16="http://schemas.microsoft.com/office/drawing/2014/main" id="{40C1D948-8782-9220-58D0-152342EFBB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6072" y="1462678"/>
            <a:ext cx="2011428" cy="147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9956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Rett linje 13"/>
          <p:cNvCxnSpPr/>
          <p:nvPr/>
        </p:nvCxnSpPr>
        <p:spPr>
          <a:xfrm flipV="1">
            <a:off x="540000" y="4673423"/>
            <a:ext cx="720000" cy="1"/>
          </a:xfrm>
          <a:prstGeom prst="line">
            <a:avLst/>
          </a:prstGeom>
          <a:ln w="19050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ett linje 8"/>
          <p:cNvCxnSpPr/>
          <p:nvPr/>
        </p:nvCxnSpPr>
        <p:spPr>
          <a:xfrm flipV="1">
            <a:off x="1260000" y="4457418"/>
            <a:ext cx="0" cy="21600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Rett linje 124"/>
          <p:cNvCxnSpPr/>
          <p:nvPr/>
        </p:nvCxnSpPr>
        <p:spPr>
          <a:xfrm flipV="1">
            <a:off x="4986709" y="2563092"/>
            <a:ext cx="306000" cy="1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ett linje 9"/>
          <p:cNvCxnSpPr/>
          <p:nvPr/>
        </p:nvCxnSpPr>
        <p:spPr>
          <a:xfrm flipV="1">
            <a:off x="3152907" y="3210705"/>
            <a:ext cx="0" cy="486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Rett linje 14"/>
          <p:cNvCxnSpPr>
            <a:cxnSpLocks/>
          </p:cNvCxnSpPr>
          <p:nvPr/>
        </p:nvCxnSpPr>
        <p:spPr>
          <a:xfrm flipV="1">
            <a:off x="2669407" y="3313417"/>
            <a:ext cx="6150890" cy="12672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uppe 17"/>
          <p:cNvGrpSpPr/>
          <p:nvPr/>
        </p:nvGrpSpPr>
        <p:grpSpPr>
          <a:xfrm rot="5400000">
            <a:off x="2245735" y="3708359"/>
            <a:ext cx="270727" cy="259613"/>
            <a:chOff x="4872046" y="2261905"/>
            <a:chExt cx="270727" cy="259613"/>
          </a:xfrm>
        </p:grpSpPr>
        <p:sp>
          <p:nvSpPr>
            <p:cNvPr id="19" name="Likebent trekant 18"/>
            <p:cNvSpPr/>
            <p:nvPr/>
          </p:nvSpPr>
          <p:spPr>
            <a:xfrm>
              <a:off x="4895491" y="2264035"/>
              <a:ext cx="223838" cy="11408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" name="Ellipse 19"/>
            <p:cNvSpPr/>
            <p:nvPr/>
          </p:nvSpPr>
          <p:spPr>
            <a:xfrm>
              <a:off x="4872046" y="2261905"/>
              <a:ext cx="270727" cy="25961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pic>
        <p:nvPicPr>
          <p:cNvPr id="40" name="Bilde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3618" y="3540502"/>
            <a:ext cx="262287" cy="216000"/>
          </a:xfrm>
          <a:prstGeom prst="rect">
            <a:avLst/>
          </a:prstGeom>
        </p:spPr>
      </p:pic>
      <p:sp>
        <p:nvSpPr>
          <p:cNvPr id="24" name="Rektangel 23"/>
          <p:cNvSpPr/>
          <p:nvPr/>
        </p:nvSpPr>
        <p:spPr>
          <a:xfrm>
            <a:off x="1152001" y="3915920"/>
            <a:ext cx="432960" cy="541503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87" name="Rett linje 86"/>
          <p:cNvCxnSpPr>
            <a:cxnSpLocks/>
          </p:cNvCxnSpPr>
          <p:nvPr/>
        </p:nvCxnSpPr>
        <p:spPr>
          <a:xfrm>
            <a:off x="1731388" y="3349977"/>
            <a:ext cx="0" cy="1591852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kstSylinder 67"/>
          <p:cNvSpPr txBox="1"/>
          <p:nvPr/>
        </p:nvSpPr>
        <p:spPr>
          <a:xfrm>
            <a:off x="2071565" y="112975"/>
            <a:ext cx="5196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/>
              <a:t>=3200.001 - .002/.003/.004 VARMESYSTEM</a:t>
            </a:r>
          </a:p>
        </p:txBody>
      </p:sp>
      <p:sp>
        <p:nvSpPr>
          <p:cNvPr id="94" name="TekstSylinder 93"/>
          <p:cNvSpPr txBox="1"/>
          <p:nvPr/>
        </p:nvSpPr>
        <p:spPr>
          <a:xfrm>
            <a:off x="2283275" y="1365575"/>
            <a:ext cx="693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=3200.002.04</a:t>
            </a:r>
          </a:p>
          <a:p>
            <a:r>
              <a:rPr lang="nb-NO" sz="600"/>
              <a:t>-RTB001</a:t>
            </a:r>
          </a:p>
          <a:p>
            <a:r>
              <a:rPr lang="nb-NO" sz="600"/>
              <a:t>%RTB.001.001</a:t>
            </a:r>
          </a:p>
        </p:txBody>
      </p:sp>
      <p:sp>
        <p:nvSpPr>
          <p:cNvPr id="102" name="TekstSylinder 101"/>
          <p:cNvSpPr txBox="1"/>
          <p:nvPr/>
        </p:nvSpPr>
        <p:spPr>
          <a:xfrm>
            <a:off x="2515150" y="947668"/>
            <a:ext cx="1374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=3200.002 VENTILASJONSKURS</a:t>
            </a:r>
          </a:p>
          <a:p>
            <a:pPr algn="ctr"/>
            <a:r>
              <a:rPr lang="nb-NO" sz="800"/>
              <a:t> Til =3600.001/.002</a:t>
            </a:r>
          </a:p>
        </p:txBody>
      </p:sp>
      <p:sp>
        <p:nvSpPr>
          <p:cNvPr id="104" name="TekstSylinder 103"/>
          <p:cNvSpPr txBox="1"/>
          <p:nvPr/>
        </p:nvSpPr>
        <p:spPr>
          <a:xfrm>
            <a:off x="382471" y="1436977"/>
            <a:ext cx="693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700"/>
              <a:t>FELLES</a:t>
            </a:r>
          </a:p>
          <a:p>
            <a:pPr algn="ctr"/>
            <a:r>
              <a:rPr lang="nb-NO" sz="700"/>
              <a:t>UTEFØLER</a:t>
            </a:r>
          </a:p>
        </p:txBody>
      </p:sp>
      <p:sp>
        <p:nvSpPr>
          <p:cNvPr id="89" name="TekstSylinder 88"/>
          <p:cNvSpPr txBox="1"/>
          <p:nvPr/>
        </p:nvSpPr>
        <p:spPr>
          <a:xfrm>
            <a:off x="45938" y="3933061"/>
            <a:ext cx="11455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/>
              <a:t>Merkes av energileverandør</a:t>
            </a:r>
          </a:p>
        </p:txBody>
      </p:sp>
      <p:cxnSp>
        <p:nvCxnSpPr>
          <p:cNvPr id="85" name="Rett linje 84"/>
          <p:cNvCxnSpPr/>
          <p:nvPr/>
        </p:nvCxnSpPr>
        <p:spPr>
          <a:xfrm flipV="1">
            <a:off x="1260000" y="3699913"/>
            <a:ext cx="0" cy="21600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Rett linje 87"/>
          <p:cNvCxnSpPr/>
          <p:nvPr/>
        </p:nvCxnSpPr>
        <p:spPr>
          <a:xfrm flipV="1">
            <a:off x="540000" y="3699919"/>
            <a:ext cx="720000" cy="1"/>
          </a:xfrm>
          <a:prstGeom prst="line">
            <a:avLst/>
          </a:prstGeom>
          <a:ln w="19050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Rett linje 110"/>
          <p:cNvCxnSpPr/>
          <p:nvPr/>
        </p:nvCxnSpPr>
        <p:spPr>
          <a:xfrm flipV="1">
            <a:off x="1512000" y="4457418"/>
            <a:ext cx="0" cy="21600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Rett linje 111"/>
          <p:cNvCxnSpPr/>
          <p:nvPr/>
        </p:nvCxnSpPr>
        <p:spPr>
          <a:xfrm flipV="1">
            <a:off x="1505464" y="4665387"/>
            <a:ext cx="270000" cy="1"/>
          </a:xfrm>
          <a:prstGeom prst="line">
            <a:avLst/>
          </a:prstGeom>
          <a:ln w="19050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Rett linje 112"/>
          <p:cNvCxnSpPr/>
          <p:nvPr/>
        </p:nvCxnSpPr>
        <p:spPr>
          <a:xfrm flipV="1">
            <a:off x="1512000" y="3699919"/>
            <a:ext cx="270000" cy="1"/>
          </a:xfrm>
          <a:prstGeom prst="line">
            <a:avLst/>
          </a:prstGeom>
          <a:ln w="19050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Rett linje 113"/>
          <p:cNvCxnSpPr/>
          <p:nvPr/>
        </p:nvCxnSpPr>
        <p:spPr>
          <a:xfrm flipV="1">
            <a:off x="1512000" y="3701701"/>
            <a:ext cx="0" cy="21600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Bil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3619" y="4506041"/>
            <a:ext cx="258591" cy="216000"/>
          </a:xfrm>
          <a:prstGeom prst="rect">
            <a:avLst/>
          </a:prstGeom>
        </p:spPr>
      </p:pic>
      <p:cxnSp>
        <p:nvCxnSpPr>
          <p:cNvPr id="115" name="Rett linje 114"/>
          <p:cNvCxnSpPr/>
          <p:nvPr/>
        </p:nvCxnSpPr>
        <p:spPr>
          <a:xfrm flipV="1">
            <a:off x="2047347" y="3697575"/>
            <a:ext cx="6480000" cy="1"/>
          </a:xfrm>
          <a:prstGeom prst="line">
            <a:avLst/>
          </a:prstGeom>
          <a:ln w="19050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Rett linje 115"/>
          <p:cNvCxnSpPr/>
          <p:nvPr/>
        </p:nvCxnSpPr>
        <p:spPr>
          <a:xfrm flipV="1">
            <a:off x="2036711" y="4673427"/>
            <a:ext cx="6480000" cy="1"/>
          </a:xfrm>
          <a:prstGeom prst="line">
            <a:avLst/>
          </a:prstGeom>
          <a:ln w="19050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7" name="Gruppe 116"/>
          <p:cNvGrpSpPr/>
          <p:nvPr/>
        </p:nvGrpSpPr>
        <p:grpSpPr>
          <a:xfrm rot="5400000">
            <a:off x="2249980" y="3425463"/>
            <a:ext cx="270727" cy="259613"/>
            <a:chOff x="4872046" y="2261905"/>
            <a:chExt cx="270727" cy="259613"/>
          </a:xfrm>
        </p:grpSpPr>
        <p:sp>
          <p:nvSpPr>
            <p:cNvPr id="118" name="Likebent trekant 117"/>
            <p:cNvSpPr/>
            <p:nvPr/>
          </p:nvSpPr>
          <p:spPr>
            <a:xfrm>
              <a:off x="4895491" y="2264035"/>
              <a:ext cx="223838" cy="11408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9" name="Ellipse 118"/>
            <p:cNvSpPr/>
            <p:nvPr/>
          </p:nvSpPr>
          <p:spPr>
            <a:xfrm>
              <a:off x="4872046" y="2261905"/>
              <a:ext cx="270727" cy="25961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cxnSp>
        <p:nvCxnSpPr>
          <p:cNvPr id="120" name="Rett linje 119"/>
          <p:cNvCxnSpPr/>
          <p:nvPr/>
        </p:nvCxnSpPr>
        <p:spPr>
          <a:xfrm flipV="1">
            <a:off x="3456000" y="3777787"/>
            <a:ext cx="0" cy="900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Rett linje 120"/>
          <p:cNvCxnSpPr/>
          <p:nvPr/>
        </p:nvCxnSpPr>
        <p:spPr>
          <a:xfrm flipV="1">
            <a:off x="3455704" y="3210705"/>
            <a:ext cx="0" cy="360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3302" y="3422872"/>
            <a:ext cx="119148" cy="274703"/>
          </a:xfrm>
          <a:prstGeom prst="rect">
            <a:avLst/>
          </a:prstGeom>
        </p:spPr>
      </p:pic>
      <p:pic>
        <p:nvPicPr>
          <p:cNvPr id="123" name="Bilde 1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3302" y="4398724"/>
            <a:ext cx="119148" cy="274703"/>
          </a:xfrm>
          <a:prstGeom prst="rect">
            <a:avLst/>
          </a:prstGeom>
        </p:spPr>
      </p:pic>
      <p:pic>
        <p:nvPicPr>
          <p:cNvPr id="124" name="Bilde 1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2955983" y="1418933"/>
            <a:ext cx="119148" cy="274703"/>
          </a:xfrm>
          <a:prstGeom prst="rect">
            <a:avLst/>
          </a:prstGeom>
        </p:spPr>
      </p:pic>
      <p:pic>
        <p:nvPicPr>
          <p:cNvPr id="126" name="Bilde 1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3027550" y="3051277"/>
            <a:ext cx="174859" cy="144000"/>
          </a:xfrm>
          <a:prstGeom prst="rect">
            <a:avLst/>
          </a:prstGeom>
        </p:spPr>
      </p:pic>
      <p:pic>
        <p:nvPicPr>
          <p:cNvPr id="127" name="Bilde 1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402001" y="3055017"/>
            <a:ext cx="172395" cy="144000"/>
          </a:xfrm>
          <a:prstGeom prst="rect">
            <a:avLst/>
          </a:prstGeom>
        </p:spPr>
      </p:pic>
      <p:cxnSp>
        <p:nvCxnSpPr>
          <p:cNvPr id="128" name="Rett linje 127"/>
          <p:cNvCxnSpPr/>
          <p:nvPr/>
        </p:nvCxnSpPr>
        <p:spPr>
          <a:xfrm flipV="1">
            <a:off x="3152913" y="1442892"/>
            <a:ext cx="1" cy="159422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Rett linje 128"/>
          <p:cNvCxnSpPr/>
          <p:nvPr/>
        </p:nvCxnSpPr>
        <p:spPr>
          <a:xfrm flipH="1" flipV="1">
            <a:off x="3455708" y="1442889"/>
            <a:ext cx="5188" cy="159940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0" name="Bilde 1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3542145" y="1422632"/>
            <a:ext cx="119148" cy="274703"/>
          </a:xfrm>
          <a:prstGeom prst="rect">
            <a:avLst/>
          </a:prstGeom>
        </p:spPr>
      </p:pic>
      <p:cxnSp>
        <p:nvCxnSpPr>
          <p:cNvPr id="140" name="Rett linje 139"/>
          <p:cNvCxnSpPr/>
          <p:nvPr/>
        </p:nvCxnSpPr>
        <p:spPr>
          <a:xfrm flipV="1">
            <a:off x="4986711" y="3196550"/>
            <a:ext cx="0" cy="486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Rett linje 140"/>
          <p:cNvCxnSpPr/>
          <p:nvPr/>
        </p:nvCxnSpPr>
        <p:spPr>
          <a:xfrm flipV="1">
            <a:off x="5289804" y="3763633"/>
            <a:ext cx="0" cy="900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Rett linje 141"/>
          <p:cNvCxnSpPr/>
          <p:nvPr/>
        </p:nvCxnSpPr>
        <p:spPr>
          <a:xfrm flipV="1">
            <a:off x="5289508" y="3196550"/>
            <a:ext cx="0" cy="360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3" name="Bilde 1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4789787" y="1404778"/>
            <a:ext cx="119148" cy="274703"/>
          </a:xfrm>
          <a:prstGeom prst="rect">
            <a:avLst/>
          </a:prstGeom>
        </p:spPr>
      </p:pic>
      <p:pic>
        <p:nvPicPr>
          <p:cNvPr id="144" name="Bilde 1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861354" y="3037121"/>
            <a:ext cx="174859" cy="144000"/>
          </a:xfrm>
          <a:prstGeom prst="rect">
            <a:avLst/>
          </a:prstGeom>
        </p:spPr>
      </p:pic>
      <p:pic>
        <p:nvPicPr>
          <p:cNvPr id="145" name="Bilde 1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235805" y="3040861"/>
            <a:ext cx="172395" cy="144000"/>
          </a:xfrm>
          <a:prstGeom prst="rect">
            <a:avLst/>
          </a:prstGeom>
        </p:spPr>
      </p:pic>
      <p:cxnSp>
        <p:nvCxnSpPr>
          <p:cNvPr id="146" name="Rett linje 145"/>
          <p:cNvCxnSpPr/>
          <p:nvPr/>
        </p:nvCxnSpPr>
        <p:spPr>
          <a:xfrm flipV="1">
            <a:off x="4986717" y="1428733"/>
            <a:ext cx="1" cy="3528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Rett linje 146"/>
          <p:cNvCxnSpPr/>
          <p:nvPr/>
        </p:nvCxnSpPr>
        <p:spPr>
          <a:xfrm flipH="1" flipV="1">
            <a:off x="5289512" y="1428733"/>
            <a:ext cx="5188" cy="360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8" name="Bilde 14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5375949" y="1408476"/>
            <a:ext cx="119148" cy="274703"/>
          </a:xfrm>
          <a:prstGeom prst="rect">
            <a:avLst/>
          </a:prstGeom>
        </p:spPr>
      </p:pic>
      <p:grpSp>
        <p:nvGrpSpPr>
          <p:cNvPr id="149" name="Gruppe 148"/>
          <p:cNvGrpSpPr>
            <a:grpSpLocks noChangeAspect="1"/>
          </p:cNvGrpSpPr>
          <p:nvPr/>
        </p:nvGrpSpPr>
        <p:grpSpPr>
          <a:xfrm>
            <a:off x="4897001" y="2242970"/>
            <a:ext cx="180000" cy="180000"/>
            <a:chOff x="4872046" y="2261905"/>
            <a:chExt cx="270727" cy="259613"/>
          </a:xfrm>
        </p:grpSpPr>
        <p:sp>
          <p:nvSpPr>
            <p:cNvPr id="150" name="Likebent trekant 149"/>
            <p:cNvSpPr/>
            <p:nvPr/>
          </p:nvSpPr>
          <p:spPr>
            <a:xfrm>
              <a:off x="4895491" y="2264035"/>
              <a:ext cx="223838" cy="11408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1" name="Ellipse 150"/>
            <p:cNvSpPr/>
            <p:nvPr/>
          </p:nvSpPr>
          <p:spPr>
            <a:xfrm>
              <a:off x="4872046" y="2261905"/>
              <a:ext cx="270727" cy="25961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pic>
        <p:nvPicPr>
          <p:cNvPr id="152" name="Bilde 1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862085" y="1796291"/>
            <a:ext cx="174859" cy="144000"/>
          </a:xfrm>
          <a:prstGeom prst="rect">
            <a:avLst/>
          </a:prstGeom>
        </p:spPr>
      </p:pic>
      <p:pic>
        <p:nvPicPr>
          <p:cNvPr id="153" name="Bilde 15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236534" y="1800031"/>
            <a:ext cx="172395" cy="144000"/>
          </a:xfrm>
          <a:prstGeom prst="rect">
            <a:avLst/>
          </a:prstGeom>
        </p:spPr>
      </p:pic>
      <p:pic>
        <p:nvPicPr>
          <p:cNvPr id="12" name="Bild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3801" y="2686997"/>
            <a:ext cx="271947" cy="205541"/>
          </a:xfrm>
          <a:prstGeom prst="rect">
            <a:avLst/>
          </a:prstGeom>
        </p:spPr>
      </p:pic>
      <p:cxnSp>
        <p:nvCxnSpPr>
          <p:cNvPr id="157" name="Rett linje 156"/>
          <p:cNvCxnSpPr/>
          <p:nvPr/>
        </p:nvCxnSpPr>
        <p:spPr>
          <a:xfrm flipV="1">
            <a:off x="4988126" y="1954885"/>
            <a:ext cx="1" cy="288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Rett linje 157"/>
          <p:cNvCxnSpPr/>
          <p:nvPr/>
        </p:nvCxnSpPr>
        <p:spPr>
          <a:xfrm flipV="1">
            <a:off x="4989537" y="2424506"/>
            <a:ext cx="1" cy="2664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Rett linje 158"/>
          <p:cNvCxnSpPr/>
          <p:nvPr/>
        </p:nvCxnSpPr>
        <p:spPr>
          <a:xfrm flipV="1">
            <a:off x="4988125" y="2889685"/>
            <a:ext cx="1" cy="133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Rett linje 159"/>
          <p:cNvCxnSpPr/>
          <p:nvPr/>
        </p:nvCxnSpPr>
        <p:spPr>
          <a:xfrm flipH="1" flipV="1">
            <a:off x="5290527" y="1957497"/>
            <a:ext cx="5188" cy="1069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Rett linje 160"/>
          <p:cNvCxnSpPr/>
          <p:nvPr/>
        </p:nvCxnSpPr>
        <p:spPr>
          <a:xfrm flipV="1">
            <a:off x="7251191" y="2571336"/>
            <a:ext cx="306000" cy="1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Rett linje 161"/>
          <p:cNvCxnSpPr/>
          <p:nvPr/>
        </p:nvCxnSpPr>
        <p:spPr>
          <a:xfrm flipV="1">
            <a:off x="7251192" y="3204794"/>
            <a:ext cx="0" cy="486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Rett linje 162"/>
          <p:cNvCxnSpPr/>
          <p:nvPr/>
        </p:nvCxnSpPr>
        <p:spPr>
          <a:xfrm flipV="1">
            <a:off x="7554287" y="3771877"/>
            <a:ext cx="0" cy="900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Rett linje 163"/>
          <p:cNvCxnSpPr/>
          <p:nvPr/>
        </p:nvCxnSpPr>
        <p:spPr>
          <a:xfrm flipV="1">
            <a:off x="7553991" y="3204794"/>
            <a:ext cx="0" cy="360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5" name="Bilde 1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7054270" y="1413022"/>
            <a:ext cx="119148" cy="274703"/>
          </a:xfrm>
          <a:prstGeom prst="rect">
            <a:avLst/>
          </a:prstGeom>
        </p:spPr>
      </p:pic>
      <p:pic>
        <p:nvPicPr>
          <p:cNvPr id="166" name="Bilde 16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7125837" y="3045365"/>
            <a:ext cx="174859" cy="144000"/>
          </a:xfrm>
          <a:prstGeom prst="rect">
            <a:avLst/>
          </a:prstGeom>
        </p:spPr>
      </p:pic>
      <p:pic>
        <p:nvPicPr>
          <p:cNvPr id="167" name="Bilde 1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7500286" y="3049105"/>
            <a:ext cx="172395" cy="144000"/>
          </a:xfrm>
          <a:prstGeom prst="rect">
            <a:avLst/>
          </a:prstGeom>
        </p:spPr>
      </p:pic>
      <p:cxnSp>
        <p:nvCxnSpPr>
          <p:cNvPr id="168" name="Rett linje 167"/>
          <p:cNvCxnSpPr/>
          <p:nvPr/>
        </p:nvCxnSpPr>
        <p:spPr>
          <a:xfrm flipV="1">
            <a:off x="7251198" y="1436977"/>
            <a:ext cx="1" cy="3528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Rett linje 168"/>
          <p:cNvCxnSpPr/>
          <p:nvPr/>
        </p:nvCxnSpPr>
        <p:spPr>
          <a:xfrm flipH="1" flipV="1">
            <a:off x="7553994" y="1436977"/>
            <a:ext cx="5188" cy="360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0" name="Bilde 16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7640430" y="1416720"/>
            <a:ext cx="119148" cy="274703"/>
          </a:xfrm>
          <a:prstGeom prst="rect">
            <a:avLst/>
          </a:prstGeom>
        </p:spPr>
      </p:pic>
      <p:grpSp>
        <p:nvGrpSpPr>
          <p:cNvPr id="171" name="Gruppe 170"/>
          <p:cNvGrpSpPr>
            <a:grpSpLocks noChangeAspect="1"/>
          </p:cNvGrpSpPr>
          <p:nvPr/>
        </p:nvGrpSpPr>
        <p:grpSpPr>
          <a:xfrm>
            <a:off x="7161483" y="2251214"/>
            <a:ext cx="180000" cy="180000"/>
            <a:chOff x="4872046" y="2261905"/>
            <a:chExt cx="270727" cy="259613"/>
          </a:xfrm>
        </p:grpSpPr>
        <p:sp>
          <p:nvSpPr>
            <p:cNvPr id="172" name="Likebent trekant 171"/>
            <p:cNvSpPr/>
            <p:nvPr/>
          </p:nvSpPr>
          <p:spPr>
            <a:xfrm>
              <a:off x="4895491" y="2264035"/>
              <a:ext cx="223838" cy="11408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3" name="Ellipse 172"/>
            <p:cNvSpPr/>
            <p:nvPr/>
          </p:nvSpPr>
          <p:spPr>
            <a:xfrm>
              <a:off x="4872046" y="2261905"/>
              <a:ext cx="270727" cy="25961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pic>
        <p:nvPicPr>
          <p:cNvPr id="174" name="Bilde 17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7126566" y="1804535"/>
            <a:ext cx="174859" cy="144000"/>
          </a:xfrm>
          <a:prstGeom prst="rect">
            <a:avLst/>
          </a:prstGeom>
        </p:spPr>
      </p:pic>
      <p:pic>
        <p:nvPicPr>
          <p:cNvPr id="175" name="Bilde 17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7501016" y="1808275"/>
            <a:ext cx="172395" cy="144000"/>
          </a:xfrm>
          <a:prstGeom prst="rect">
            <a:avLst/>
          </a:prstGeom>
        </p:spPr>
      </p:pic>
      <p:pic>
        <p:nvPicPr>
          <p:cNvPr id="176" name="Bilde 17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28284" y="2695241"/>
            <a:ext cx="271947" cy="205541"/>
          </a:xfrm>
          <a:prstGeom prst="rect">
            <a:avLst/>
          </a:prstGeom>
        </p:spPr>
      </p:pic>
      <p:cxnSp>
        <p:nvCxnSpPr>
          <p:cNvPr id="177" name="Rett linje 176"/>
          <p:cNvCxnSpPr/>
          <p:nvPr/>
        </p:nvCxnSpPr>
        <p:spPr>
          <a:xfrm flipV="1">
            <a:off x="7252609" y="1963129"/>
            <a:ext cx="1" cy="288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Rett linje 177"/>
          <p:cNvCxnSpPr/>
          <p:nvPr/>
        </p:nvCxnSpPr>
        <p:spPr>
          <a:xfrm flipV="1">
            <a:off x="7254018" y="2432750"/>
            <a:ext cx="1" cy="2664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Rett linje 178"/>
          <p:cNvCxnSpPr/>
          <p:nvPr/>
        </p:nvCxnSpPr>
        <p:spPr>
          <a:xfrm flipV="1">
            <a:off x="7252606" y="2897929"/>
            <a:ext cx="1" cy="133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Rett linje 179"/>
          <p:cNvCxnSpPr/>
          <p:nvPr/>
        </p:nvCxnSpPr>
        <p:spPr>
          <a:xfrm flipH="1" flipV="1">
            <a:off x="7555011" y="1965741"/>
            <a:ext cx="5188" cy="1069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kstSylinder 78"/>
          <p:cNvSpPr txBox="1"/>
          <p:nvPr/>
        </p:nvSpPr>
        <p:spPr>
          <a:xfrm>
            <a:off x="4606954" y="946340"/>
            <a:ext cx="1065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=3200.003 RADIATORKURS NORD</a:t>
            </a:r>
          </a:p>
        </p:txBody>
      </p:sp>
      <p:sp>
        <p:nvSpPr>
          <p:cNvPr id="80" name="TekstSylinder 79"/>
          <p:cNvSpPr txBox="1"/>
          <p:nvPr/>
        </p:nvSpPr>
        <p:spPr>
          <a:xfrm>
            <a:off x="6887418" y="946340"/>
            <a:ext cx="1033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=3200.004 RADIATORKURS SYD</a:t>
            </a:r>
          </a:p>
        </p:txBody>
      </p:sp>
      <p:sp>
        <p:nvSpPr>
          <p:cNvPr id="81" name="TekstSylinder 80"/>
          <p:cNvSpPr txBox="1"/>
          <p:nvPr/>
        </p:nvSpPr>
        <p:spPr>
          <a:xfrm>
            <a:off x="3485552" y="1591963"/>
            <a:ext cx="693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=3200.002.05</a:t>
            </a:r>
          </a:p>
          <a:p>
            <a:r>
              <a:rPr lang="nb-NO" sz="600"/>
              <a:t>-RTB001</a:t>
            </a:r>
          </a:p>
          <a:p>
            <a:r>
              <a:rPr lang="nb-NO" sz="600"/>
              <a:t>%RTB.001.001</a:t>
            </a:r>
          </a:p>
        </p:txBody>
      </p:sp>
      <p:sp>
        <p:nvSpPr>
          <p:cNvPr id="82" name="TekstSylinder 81"/>
          <p:cNvSpPr txBox="1"/>
          <p:nvPr/>
        </p:nvSpPr>
        <p:spPr>
          <a:xfrm>
            <a:off x="2460875" y="2778711"/>
            <a:ext cx="693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=3200.002.04</a:t>
            </a:r>
          </a:p>
          <a:p>
            <a:r>
              <a:rPr lang="nb-NO" sz="600"/>
              <a:t>-SMA001</a:t>
            </a:r>
          </a:p>
          <a:p>
            <a:r>
              <a:rPr lang="nb-NO" sz="600"/>
              <a:t>%SMA.001.002</a:t>
            </a:r>
          </a:p>
        </p:txBody>
      </p:sp>
      <p:sp>
        <p:nvSpPr>
          <p:cNvPr id="83" name="TekstSylinder 82"/>
          <p:cNvSpPr txBox="1"/>
          <p:nvPr/>
        </p:nvSpPr>
        <p:spPr>
          <a:xfrm>
            <a:off x="3486482" y="2757710"/>
            <a:ext cx="693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=3200.002.05</a:t>
            </a:r>
          </a:p>
          <a:p>
            <a:r>
              <a:rPr lang="nb-NO" sz="600"/>
              <a:t>-SVZ001</a:t>
            </a:r>
          </a:p>
          <a:p>
            <a:r>
              <a:rPr lang="nb-NO" sz="600"/>
              <a:t>%SVZ.001.002</a:t>
            </a:r>
          </a:p>
        </p:txBody>
      </p:sp>
      <p:sp>
        <p:nvSpPr>
          <p:cNvPr id="84" name="TekstSylinder 83"/>
          <p:cNvSpPr txBox="1"/>
          <p:nvPr/>
        </p:nvSpPr>
        <p:spPr>
          <a:xfrm>
            <a:off x="5412728" y="4029347"/>
            <a:ext cx="17108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=3200.001 HOVEDKURS</a:t>
            </a:r>
          </a:p>
        </p:txBody>
      </p:sp>
      <p:sp>
        <p:nvSpPr>
          <p:cNvPr id="110" name="TekstSylinder 109"/>
          <p:cNvSpPr txBox="1"/>
          <p:nvPr/>
        </p:nvSpPr>
        <p:spPr>
          <a:xfrm>
            <a:off x="1975960" y="4292800"/>
            <a:ext cx="693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=3200.001.05</a:t>
            </a:r>
          </a:p>
          <a:p>
            <a:r>
              <a:rPr lang="nb-NO" sz="600"/>
              <a:t>-SVZ001</a:t>
            </a:r>
          </a:p>
          <a:p>
            <a:r>
              <a:rPr lang="nb-NO" sz="600"/>
              <a:t>%SVZ.001.001</a:t>
            </a:r>
          </a:p>
        </p:txBody>
      </p:sp>
      <p:sp>
        <p:nvSpPr>
          <p:cNvPr id="132" name="TekstSylinder 131"/>
          <p:cNvSpPr txBox="1"/>
          <p:nvPr/>
        </p:nvSpPr>
        <p:spPr>
          <a:xfrm>
            <a:off x="4288919" y="2125221"/>
            <a:ext cx="693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=3200.003.04</a:t>
            </a:r>
          </a:p>
          <a:p>
            <a:r>
              <a:rPr lang="nb-NO" sz="600"/>
              <a:t>-JPA001</a:t>
            </a:r>
          </a:p>
          <a:p>
            <a:r>
              <a:rPr lang="nb-NO" sz="600"/>
              <a:t>%JPA.001.002</a:t>
            </a:r>
          </a:p>
        </p:txBody>
      </p:sp>
      <p:sp>
        <p:nvSpPr>
          <p:cNvPr id="133" name="TekstSylinder 132"/>
          <p:cNvSpPr txBox="1"/>
          <p:nvPr/>
        </p:nvSpPr>
        <p:spPr>
          <a:xfrm>
            <a:off x="4315097" y="1673441"/>
            <a:ext cx="693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=3200.003.04</a:t>
            </a:r>
          </a:p>
          <a:p>
            <a:r>
              <a:rPr lang="nb-NO" sz="600"/>
              <a:t>-SMA002</a:t>
            </a:r>
          </a:p>
          <a:p>
            <a:r>
              <a:rPr lang="nb-NO" sz="600"/>
              <a:t>%SMA.001.002</a:t>
            </a:r>
          </a:p>
        </p:txBody>
      </p:sp>
      <p:sp>
        <p:nvSpPr>
          <p:cNvPr id="134" name="TekstSylinder 133"/>
          <p:cNvSpPr txBox="1"/>
          <p:nvPr/>
        </p:nvSpPr>
        <p:spPr>
          <a:xfrm>
            <a:off x="4272463" y="2582530"/>
            <a:ext cx="693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=3200.003.04</a:t>
            </a:r>
          </a:p>
          <a:p>
            <a:r>
              <a:rPr lang="nb-NO" sz="600"/>
              <a:t>-SBB001</a:t>
            </a:r>
          </a:p>
          <a:p>
            <a:r>
              <a:rPr lang="nb-NO" sz="600"/>
              <a:t>%SBB.001.001</a:t>
            </a:r>
          </a:p>
        </p:txBody>
      </p:sp>
      <p:sp>
        <p:nvSpPr>
          <p:cNvPr id="137" name="TekstSylinder 136"/>
          <p:cNvSpPr txBox="1"/>
          <p:nvPr/>
        </p:nvSpPr>
        <p:spPr>
          <a:xfrm>
            <a:off x="5371667" y="1785383"/>
            <a:ext cx="693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=3200.003.05</a:t>
            </a:r>
          </a:p>
          <a:p>
            <a:r>
              <a:rPr lang="nb-NO" sz="600"/>
              <a:t>-SVZ001</a:t>
            </a:r>
          </a:p>
          <a:p>
            <a:r>
              <a:rPr lang="nb-NO" sz="600"/>
              <a:t>%SVZ.001.002</a:t>
            </a:r>
          </a:p>
        </p:txBody>
      </p:sp>
      <p:sp>
        <p:nvSpPr>
          <p:cNvPr id="185" name="TekstSylinder 184"/>
          <p:cNvSpPr txBox="1"/>
          <p:nvPr/>
        </p:nvSpPr>
        <p:spPr>
          <a:xfrm>
            <a:off x="2732228" y="3677285"/>
            <a:ext cx="693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=3200.001.04</a:t>
            </a:r>
          </a:p>
          <a:p>
            <a:r>
              <a:rPr lang="nb-NO" sz="600"/>
              <a:t>-RTB001</a:t>
            </a:r>
          </a:p>
          <a:p>
            <a:r>
              <a:rPr lang="nb-NO" sz="600"/>
              <a:t>%RTB.001.001</a:t>
            </a:r>
          </a:p>
        </p:txBody>
      </p:sp>
      <p:sp>
        <p:nvSpPr>
          <p:cNvPr id="186" name="TekstSylinder 185"/>
          <p:cNvSpPr txBox="1"/>
          <p:nvPr/>
        </p:nvSpPr>
        <p:spPr>
          <a:xfrm>
            <a:off x="2050030" y="3103470"/>
            <a:ext cx="693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=3200.001.04</a:t>
            </a:r>
          </a:p>
          <a:p>
            <a:r>
              <a:rPr lang="nb-NO" sz="600"/>
              <a:t>-JPA001</a:t>
            </a:r>
          </a:p>
          <a:p>
            <a:r>
              <a:rPr lang="nb-NO" sz="600"/>
              <a:t>%JPA.001.001</a:t>
            </a:r>
          </a:p>
        </p:txBody>
      </p:sp>
      <p:sp>
        <p:nvSpPr>
          <p:cNvPr id="187" name="TekstSylinder 186"/>
          <p:cNvSpPr txBox="1"/>
          <p:nvPr/>
        </p:nvSpPr>
        <p:spPr>
          <a:xfrm>
            <a:off x="1670915" y="3747444"/>
            <a:ext cx="693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=3200.001.04</a:t>
            </a:r>
          </a:p>
          <a:p>
            <a:r>
              <a:rPr lang="nb-NO" sz="600"/>
              <a:t>-SMA001</a:t>
            </a:r>
          </a:p>
          <a:p>
            <a:r>
              <a:rPr lang="nb-NO" sz="600"/>
              <a:t>%SMA.001.001</a:t>
            </a:r>
          </a:p>
        </p:txBody>
      </p:sp>
      <p:pic>
        <p:nvPicPr>
          <p:cNvPr id="189" name="Bilde 18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688" y="1124556"/>
            <a:ext cx="119148" cy="274703"/>
          </a:xfrm>
          <a:prstGeom prst="rect">
            <a:avLst/>
          </a:prstGeom>
        </p:spPr>
      </p:pic>
      <p:cxnSp>
        <p:nvCxnSpPr>
          <p:cNvPr id="191" name="Rett linje 190">
            <a:extLst>
              <a:ext uri="{FF2B5EF4-FFF2-40B4-BE49-F238E27FC236}">
                <a16:creationId xmlns:a16="http://schemas.microsoft.com/office/drawing/2014/main" id="{5D35F41D-8080-4E72-A737-2C873CA17889}"/>
              </a:ext>
            </a:extLst>
          </p:cNvPr>
          <p:cNvCxnSpPr/>
          <p:nvPr/>
        </p:nvCxnSpPr>
        <p:spPr>
          <a:xfrm>
            <a:off x="4166866" y="921940"/>
            <a:ext cx="0" cy="237600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Rett linje 191">
            <a:extLst>
              <a:ext uri="{FF2B5EF4-FFF2-40B4-BE49-F238E27FC236}">
                <a16:creationId xmlns:a16="http://schemas.microsoft.com/office/drawing/2014/main" id="{1442FCEC-CDAA-4DB9-8EB5-FAB39D3B1BF6}"/>
              </a:ext>
            </a:extLst>
          </p:cNvPr>
          <p:cNvCxnSpPr/>
          <p:nvPr/>
        </p:nvCxnSpPr>
        <p:spPr>
          <a:xfrm>
            <a:off x="6194325" y="921940"/>
            <a:ext cx="0" cy="237600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C6F3F0A-1887-4847-8565-8547B03D8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19</a:t>
            </a:fld>
            <a:r>
              <a:rPr lang="en-US" dirty="0"/>
              <a:t> av 39</a:t>
            </a:r>
          </a:p>
        </p:txBody>
      </p:sp>
      <p:sp>
        <p:nvSpPr>
          <p:cNvPr id="194" name="TekstSylinder 193">
            <a:extLst>
              <a:ext uri="{FF2B5EF4-FFF2-40B4-BE49-F238E27FC236}">
                <a16:creationId xmlns:a16="http://schemas.microsoft.com/office/drawing/2014/main" id="{3E0FDCF1-8AB9-462E-966B-76FF1C79D6F6}"/>
              </a:ext>
            </a:extLst>
          </p:cNvPr>
          <p:cNvSpPr txBox="1"/>
          <p:nvPr/>
        </p:nvSpPr>
        <p:spPr>
          <a:xfrm>
            <a:off x="822880" y="1042452"/>
            <a:ext cx="81603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"/>
              <a:t>=3200.001</a:t>
            </a:r>
          </a:p>
          <a:p>
            <a:r>
              <a:rPr lang="nb-NO" sz="700"/>
              <a:t>-RTD001</a:t>
            </a:r>
          </a:p>
          <a:p>
            <a:r>
              <a:rPr lang="nb-NO" sz="700"/>
              <a:t>%RTD.001.001</a:t>
            </a:r>
          </a:p>
        </p:txBody>
      </p:sp>
      <p:sp>
        <p:nvSpPr>
          <p:cNvPr id="190" name="TekstSylinder 189">
            <a:extLst>
              <a:ext uri="{FF2B5EF4-FFF2-40B4-BE49-F238E27FC236}">
                <a16:creationId xmlns:a16="http://schemas.microsoft.com/office/drawing/2014/main" id="{F5970C27-1AB1-49D0-B24A-17E93715E204}"/>
              </a:ext>
            </a:extLst>
          </p:cNvPr>
          <p:cNvSpPr txBox="1"/>
          <p:nvPr/>
        </p:nvSpPr>
        <p:spPr>
          <a:xfrm>
            <a:off x="2222683" y="3955053"/>
            <a:ext cx="693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=3200.001.04</a:t>
            </a:r>
          </a:p>
          <a:p>
            <a:r>
              <a:rPr lang="nb-NO" sz="600"/>
              <a:t>-JPA002</a:t>
            </a:r>
          </a:p>
          <a:p>
            <a:r>
              <a:rPr lang="nb-NO" sz="600"/>
              <a:t>%JPA.001.001</a:t>
            </a:r>
          </a:p>
        </p:txBody>
      </p:sp>
      <p:sp>
        <p:nvSpPr>
          <p:cNvPr id="195" name="TekstSylinder 194">
            <a:extLst>
              <a:ext uri="{FF2B5EF4-FFF2-40B4-BE49-F238E27FC236}">
                <a16:creationId xmlns:a16="http://schemas.microsoft.com/office/drawing/2014/main" id="{CB9F5C12-E952-474D-8884-F72C64440D2E}"/>
              </a:ext>
            </a:extLst>
          </p:cNvPr>
          <p:cNvSpPr txBox="1"/>
          <p:nvPr/>
        </p:nvSpPr>
        <p:spPr>
          <a:xfrm>
            <a:off x="2870155" y="4195832"/>
            <a:ext cx="693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=3200.001.05</a:t>
            </a:r>
          </a:p>
          <a:p>
            <a:r>
              <a:rPr lang="nb-NO" sz="600"/>
              <a:t>-RTB001</a:t>
            </a:r>
          </a:p>
          <a:p>
            <a:r>
              <a:rPr lang="nb-NO" sz="600"/>
              <a:t>%RTB.001.001</a:t>
            </a:r>
          </a:p>
        </p:txBody>
      </p:sp>
      <p:sp>
        <p:nvSpPr>
          <p:cNvPr id="196" name="TekstSylinder 195">
            <a:extLst>
              <a:ext uri="{FF2B5EF4-FFF2-40B4-BE49-F238E27FC236}">
                <a16:creationId xmlns:a16="http://schemas.microsoft.com/office/drawing/2014/main" id="{EE6ACE86-7B92-4711-9908-613FDC236E17}"/>
              </a:ext>
            </a:extLst>
          </p:cNvPr>
          <p:cNvSpPr txBox="1"/>
          <p:nvPr/>
        </p:nvSpPr>
        <p:spPr>
          <a:xfrm>
            <a:off x="4309186" y="2907363"/>
            <a:ext cx="693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=3200.003.04</a:t>
            </a:r>
          </a:p>
          <a:p>
            <a:r>
              <a:rPr lang="nb-NO" sz="600"/>
              <a:t>-SMA001</a:t>
            </a:r>
          </a:p>
          <a:p>
            <a:r>
              <a:rPr lang="nb-NO" sz="600"/>
              <a:t>%SMA.001.002</a:t>
            </a:r>
          </a:p>
        </p:txBody>
      </p:sp>
      <p:sp>
        <p:nvSpPr>
          <p:cNvPr id="197" name="TekstSylinder 196">
            <a:extLst>
              <a:ext uri="{FF2B5EF4-FFF2-40B4-BE49-F238E27FC236}">
                <a16:creationId xmlns:a16="http://schemas.microsoft.com/office/drawing/2014/main" id="{8A1CE9DE-3E77-4313-8570-A56C2370AF04}"/>
              </a:ext>
            </a:extLst>
          </p:cNvPr>
          <p:cNvSpPr txBox="1"/>
          <p:nvPr/>
        </p:nvSpPr>
        <p:spPr>
          <a:xfrm>
            <a:off x="6537482" y="2915413"/>
            <a:ext cx="693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=3200.004.04</a:t>
            </a:r>
          </a:p>
          <a:p>
            <a:r>
              <a:rPr lang="nb-NO" sz="600"/>
              <a:t>-SMA001</a:t>
            </a:r>
          </a:p>
          <a:p>
            <a:r>
              <a:rPr lang="nb-NO" sz="600"/>
              <a:t>%SMA.001.002</a:t>
            </a:r>
          </a:p>
        </p:txBody>
      </p:sp>
      <p:sp>
        <p:nvSpPr>
          <p:cNvPr id="198" name="TekstSylinder 197">
            <a:extLst>
              <a:ext uri="{FF2B5EF4-FFF2-40B4-BE49-F238E27FC236}">
                <a16:creationId xmlns:a16="http://schemas.microsoft.com/office/drawing/2014/main" id="{FB6A5B3D-B82A-4F53-936F-DC71477C0154}"/>
              </a:ext>
            </a:extLst>
          </p:cNvPr>
          <p:cNvSpPr txBox="1"/>
          <p:nvPr/>
        </p:nvSpPr>
        <p:spPr>
          <a:xfrm>
            <a:off x="5351810" y="2903674"/>
            <a:ext cx="693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=3200.003.05</a:t>
            </a:r>
          </a:p>
          <a:p>
            <a:r>
              <a:rPr lang="nb-NO" sz="600"/>
              <a:t>-SVZ002</a:t>
            </a:r>
          </a:p>
          <a:p>
            <a:r>
              <a:rPr lang="nb-NO" sz="600"/>
              <a:t>%SVZ.001.002</a:t>
            </a:r>
          </a:p>
        </p:txBody>
      </p:sp>
      <p:sp>
        <p:nvSpPr>
          <p:cNvPr id="199" name="TekstSylinder 198">
            <a:extLst>
              <a:ext uri="{FF2B5EF4-FFF2-40B4-BE49-F238E27FC236}">
                <a16:creationId xmlns:a16="http://schemas.microsoft.com/office/drawing/2014/main" id="{46557951-613B-4794-B0E2-8CC7633EB406}"/>
              </a:ext>
            </a:extLst>
          </p:cNvPr>
          <p:cNvSpPr txBox="1"/>
          <p:nvPr/>
        </p:nvSpPr>
        <p:spPr>
          <a:xfrm>
            <a:off x="7658483" y="2886782"/>
            <a:ext cx="693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=3200.004.05</a:t>
            </a:r>
          </a:p>
          <a:p>
            <a:r>
              <a:rPr lang="nb-NO" sz="600"/>
              <a:t>-SVZ002</a:t>
            </a:r>
          </a:p>
          <a:p>
            <a:r>
              <a:rPr lang="nb-NO" sz="600"/>
              <a:t>%SVZ.001.002</a:t>
            </a:r>
          </a:p>
        </p:txBody>
      </p:sp>
      <p:sp>
        <p:nvSpPr>
          <p:cNvPr id="200" name="TekstSylinder 199">
            <a:extLst>
              <a:ext uri="{FF2B5EF4-FFF2-40B4-BE49-F238E27FC236}">
                <a16:creationId xmlns:a16="http://schemas.microsoft.com/office/drawing/2014/main" id="{C1CC87D2-FFE0-4B9A-97B9-2FF295BA8F8A}"/>
              </a:ext>
            </a:extLst>
          </p:cNvPr>
          <p:cNvSpPr txBox="1"/>
          <p:nvPr/>
        </p:nvSpPr>
        <p:spPr>
          <a:xfrm>
            <a:off x="6382618" y="1320389"/>
            <a:ext cx="693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=3200.004.04</a:t>
            </a:r>
          </a:p>
          <a:p>
            <a:r>
              <a:rPr lang="nb-NO" sz="600"/>
              <a:t>-RTB001</a:t>
            </a:r>
          </a:p>
          <a:p>
            <a:r>
              <a:rPr lang="nb-NO" sz="600"/>
              <a:t>%RTB.001.001</a:t>
            </a:r>
          </a:p>
        </p:txBody>
      </p:sp>
      <p:sp>
        <p:nvSpPr>
          <p:cNvPr id="201" name="TekstSylinder 200">
            <a:extLst>
              <a:ext uri="{FF2B5EF4-FFF2-40B4-BE49-F238E27FC236}">
                <a16:creationId xmlns:a16="http://schemas.microsoft.com/office/drawing/2014/main" id="{840C8CDD-A946-4FAD-8F8B-7068CDA4B93F}"/>
              </a:ext>
            </a:extLst>
          </p:cNvPr>
          <p:cNvSpPr txBox="1"/>
          <p:nvPr/>
        </p:nvSpPr>
        <p:spPr>
          <a:xfrm>
            <a:off x="4104978" y="1257192"/>
            <a:ext cx="693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=3200.003.04</a:t>
            </a:r>
          </a:p>
          <a:p>
            <a:r>
              <a:rPr lang="nb-NO" sz="600"/>
              <a:t>-RTB001</a:t>
            </a:r>
          </a:p>
          <a:p>
            <a:r>
              <a:rPr lang="nb-NO" sz="600"/>
              <a:t>%RTB.001.001</a:t>
            </a:r>
          </a:p>
        </p:txBody>
      </p:sp>
      <p:sp>
        <p:nvSpPr>
          <p:cNvPr id="202" name="TekstSylinder 201">
            <a:extLst>
              <a:ext uri="{FF2B5EF4-FFF2-40B4-BE49-F238E27FC236}">
                <a16:creationId xmlns:a16="http://schemas.microsoft.com/office/drawing/2014/main" id="{76CB40FF-A65B-468E-87E9-2B4966628EE0}"/>
              </a:ext>
            </a:extLst>
          </p:cNvPr>
          <p:cNvSpPr txBox="1"/>
          <p:nvPr/>
        </p:nvSpPr>
        <p:spPr>
          <a:xfrm>
            <a:off x="7821370" y="1303032"/>
            <a:ext cx="693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=3200.004.05</a:t>
            </a:r>
          </a:p>
          <a:p>
            <a:r>
              <a:rPr lang="nb-NO" sz="600"/>
              <a:t>-RTB001</a:t>
            </a:r>
          </a:p>
          <a:p>
            <a:r>
              <a:rPr lang="nb-NO" sz="600"/>
              <a:t>%RTB.001.001</a:t>
            </a:r>
          </a:p>
        </p:txBody>
      </p:sp>
      <p:sp>
        <p:nvSpPr>
          <p:cNvPr id="203" name="TekstSylinder 202">
            <a:extLst>
              <a:ext uri="{FF2B5EF4-FFF2-40B4-BE49-F238E27FC236}">
                <a16:creationId xmlns:a16="http://schemas.microsoft.com/office/drawing/2014/main" id="{A4F8386B-01BE-41BA-A558-C4A903CD8EDD}"/>
              </a:ext>
            </a:extLst>
          </p:cNvPr>
          <p:cNvSpPr txBox="1"/>
          <p:nvPr/>
        </p:nvSpPr>
        <p:spPr>
          <a:xfrm>
            <a:off x="5494112" y="1211043"/>
            <a:ext cx="693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=3200.003.05</a:t>
            </a:r>
          </a:p>
          <a:p>
            <a:r>
              <a:rPr lang="nb-NO" sz="600"/>
              <a:t>-RTB001</a:t>
            </a:r>
          </a:p>
          <a:p>
            <a:r>
              <a:rPr lang="nb-NO" sz="600"/>
              <a:t>%RTB.001.001</a:t>
            </a:r>
          </a:p>
        </p:txBody>
      </p:sp>
      <p:sp>
        <p:nvSpPr>
          <p:cNvPr id="205" name="TekstSylinder 204">
            <a:extLst>
              <a:ext uri="{FF2B5EF4-FFF2-40B4-BE49-F238E27FC236}">
                <a16:creationId xmlns:a16="http://schemas.microsoft.com/office/drawing/2014/main" id="{712E3A9F-FC0F-4FBF-83C2-2C1C4E982318}"/>
              </a:ext>
            </a:extLst>
          </p:cNvPr>
          <p:cNvSpPr txBox="1"/>
          <p:nvPr/>
        </p:nvSpPr>
        <p:spPr>
          <a:xfrm>
            <a:off x="6468037" y="2566705"/>
            <a:ext cx="693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=3200.004.04</a:t>
            </a:r>
          </a:p>
          <a:p>
            <a:r>
              <a:rPr lang="nb-NO" sz="600"/>
              <a:t>-SBB001</a:t>
            </a:r>
          </a:p>
          <a:p>
            <a:r>
              <a:rPr lang="nb-NO" sz="600"/>
              <a:t>%SBB.001.001</a:t>
            </a:r>
          </a:p>
        </p:txBody>
      </p:sp>
      <p:sp>
        <p:nvSpPr>
          <p:cNvPr id="206" name="TekstSylinder 205">
            <a:extLst>
              <a:ext uri="{FF2B5EF4-FFF2-40B4-BE49-F238E27FC236}">
                <a16:creationId xmlns:a16="http://schemas.microsoft.com/office/drawing/2014/main" id="{FFFDCBF7-E89F-4B46-BCCA-E04960E8E379}"/>
              </a:ext>
            </a:extLst>
          </p:cNvPr>
          <p:cNvSpPr txBox="1"/>
          <p:nvPr/>
        </p:nvSpPr>
        <p:spPr>
          <a:xfrm>
            <a:off x="6530804" y="2152058"/>
            <a:ext cx="693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=3200.004.04</a:t>
            </a:r>
          </a:p>
          <a:p>
            <a:r>
              <a:rPr lang="nb-NO" sz="600"/>
              <a:t>-JPA001</a:t>
            </a:r>
          </a:p>
          <a:p>
            <a:r>
              <a:rPr lang="nb-NO" sz="600"/>
              <a:t>%JPA.001.002</a:t>
            </a:r>
          </a:p>
        </p:txBody>
      </p:sp>
      <p:sp>
        <p:nvSpPr>
          <p:cNvPr id="207" name="TekstSylinder 206">
            <a:extLst>
              <a:ext uri="{FF2B5EF4-FFF2-40B4-BE49-F238E27FC236}">
                <a16:creationId xmlns:a16="http://schemas.microsoft.com/office/drawing/2014/main" id="{037CD84B-B64E-4762-B47F-C8CB1EAFF80D}"/>
              </a:ext>
            </a:extLst>
          </p:cNvPr>
          <p:cNvSpPr txBox="1"/>
          <p:nvPr/>
        </p:nvSpPr>
        <p:spPr>
          <a:xfrm>
            <a:off x="6515467" y="1686440"/>
            <a:ext cx="693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=3200.004.04</a:t>
            </a:r>
          </a:p>
          <a:p>
            <a:r>
              <a:rPr lang="nb-NO" sz="600"/>
              <a:t>-SMA002</a:t>
            </a:r>
          </a:p>
          <a:p>
            <a:r>
              <a:rPr lang="nb-NO" sz="600"/>
              <a:t>%SMA.001.002</a:t>
            </a:r>
          </a:p>
        </p:txBody>
      </p:sp>
      <p:sp>
        <p:nvSpPr>
          <p:cNvPr id="208" name="TekstSylinder 207">
            <a:extLst>
              <a:ext uri="{FF2B5EF4-FFF2-40B4-BE49-F238E27FC236}">
                <a16:creationId xmlns:a16="http://schemas.microsoft.com/office/drawing/2014/main" id="{C5C81952-A237-402B-B193-B2C2CE93B254}"/>
              </a:ext>
            </a:extLst>
          </p:cNvPr>
          <p:cNvSpPr txBox="1"/>
          <p:nvPr/>
        </p:nvSpPr>
        <p:spPr>
          <a:xfrm>
            <a:off x="7659659" y="1731145"/>
            <a:ext cx="693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=3200.004.05</a:t>
            </a:r>
          </a:p>
          <a:p>
            <a:r>
              <a:rPr lang="nb-NO" sz="600"/>
              <a:t>-SVZ001</a:t>
            </a:r>
          </a:p>
          <a:p>
            <a:r>
              <a:rPr lang="nb-NO" sz="600"/>
              <a:t>%SVZ.001.002</a:t>
            </a:r>
          </a:p>
        </p:txBody>
      </p:sp>
      <p:sp>
        <p:nvSpPr>
          <p:cNvPr id="122" name="TekstSylinder 121">
            <a:extLst>
              <a:ext uri="{FF2B5EF4-FFF2-40B4-BE49-F238E27FC236}">
                <a16:creationId xmlns:a16="http://schemas.microsoft.com/office/drawing/2014/main" id="{1D36737E-ADD8-4C5C-A9F1-471EF3FD4737}"/>
              </a:ext>
            </a:extLst>
          </p:cNvPr>
          <p:cNvSpPr txBox="1"/>
          <p:nvPr/>
        </p:nvSpPr>
        <p:spPr>
          <a:xfrm>
            <a:off x="-290442" y="3778289"/>
            <a:ext cx="17108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=7830.xxx Fjernvarme</a:t>
            </a:r>
          </a:p>
        </p:txBody>
      </p:sp>
      <p:cxnSp>
        <p:nvCxnSpPr>
          <p:cNvPr id="131" name="Rett linje 130">
            <a:extLst>
              <a:ext uri="{FF2B5EF4-FFF2-40B4-BE49-F238E27FC236}">
                <a16:creationId xmlns:a16="http://schemas.microsoft.com/office/drawing/2014/main" id="{ECDF5398-71B0-4A1B-8EF9-14DBDD599DE0}"/>
              </a:ext>
            </a:extLst>
          </p:cNvPr>
          <p:cNvCxnSpPr>
            <a:cxnSpLocks/>
          </p:cNvCxnSpPr>
          <p:nvPr/>
        </p:nvCxnSpPr>
        <p:spPr>
          <a:xfrm>
            <a:off x="2253244" y="2807131"/>
            <a:ext cx="416163" cy="490809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Rett linje 134">
            <a:extLst>
              <a:ext uri="{FF2B5EF4-FFF2-40B4-BE49-F238E27FC236}">
                <a16:creationId xmlns:a16="http://schemas.microsoft.com/office/drawing/2014/main" id="{7339E338-4B1C-4E6F-85C3-1EFA76F7EC26}"/>
              </a:ext>
            </a:extLst>
          </p:cNvPr>
          <p:cNvCxnSpPr>
            <a:cxnSpLocks/>
          </p:cNvCxnSpPr>
          <p:nvPr/>
        </p:nvCxnSpPr>
        <p:spPr>
          <a:xfrm>
            <a:off x="273051" y="3362836"/>
            <a:ext cx="1498327" cy="11321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Rett linje 135">
            <a:extLst>
              <a:ext uri="{FF2B5EF4-FFF2-40B4-BE49-F238E27FC236}">
                <a16:creationId xmlns:a16="http://schemas.microsoft.com/office/drawing/2014/main" id="{613CB4FC-730A-41D0-A42A-7F71C35FA1C1}"/>
              </a:ext>
            </a:extLst>
          </p:cNvPr>
          <p:cNvCxnSpPr>
            <a:cxnSpLocks/>
          </p:cNvCxnSpPr>
          <p:nvPr/>
        </p:nvCxnSpPr>
        <p:spPr>
          <a:xfrm>
            <a:off x="2242779" y="1041400"/>
            <a:ext cx="0" cy="1774216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TekstSylinder 137">
            <a:extLst>
              <a:ext uri="{FF2B5EF4-FFF2-40B4-BE49-F238E27FC236}">
                <a16:creationId xmlns:a16="http://schemas.microsoft.com/office/drawing/2014/main" id="{D92F0689-F4C9-416D-8845-35F14ED2914D}"/>
              </a:ext>
            </a:extLst>
          </p:cNvPr>
          <p:cNvSpPr txBox="1"/>
          <p:nvPr/>
        </p:nvSpPr>
        <p:spPr>
          <a:xfrm>
            <a:off x="193938" y="1969446"/>
            <a:ext cx="1498694" cy="1061829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700"/>
              <a:t>Systemgrenser (hoved) angis med stiplet linje på skjema.</a:t>
            </a:r>
          </a:p>
          <a:p>
            <a:r>
              <a:rPr lang="nb-NO" sz="700"/>
              <a:t>TFM-nummeret er vist med alle siffer (ikke lokasjon). I praksis kan det på skjemaer (og tegninger) være tilstrekkelig med deler av nummeret, dvs. det som er nødvendig for å gjøre nummeret entydig. Se eksempel ventilasjon.</a:t>
            </a:r>
          </a:p>
        </p:txBody>
      </p:sp>
    </p:spTree>
    <p:extLst>
      <p:ext uri="{BB962C8B-B14F-4D97-AF65-F5344CB8AC3E}">
        <p14:creationId xmlns:p14="http://schemas.microsoft.com/office/powerpoint/2010/main" val="3696526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Sylinder 5">
            <a:extLst>
              <a:ext uri="{FF2B5EF4-FFF2-40B4-BE49-F238E27FC236}">
                <a16:creationId xmlns:a16="http://schemas.microsoft.com/office/drawing/2014/main" id="{603E0D9F-D8CE-4B04-AEFF-DA8206D0A4DC}"/>
              </a:ext>
            </a:extLst>
          </p:cNvPr>
          <p:cNvSpPr txBox="1"/>
          <p:nvPr/>
        </p:nvSpPr>
        <p:spPr>
          <a:xfrm>
            <a:off x="118367" y="3155220"/>
            <a:ext cx="15497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Oslobyggs byggnummer</a:t>
            </a:r>
          </a:p>
          <a:p>
            <a:r>
              <a:rPr lang="nb-NO" sz="1400" dirty="0"/>
              <a:t>(som regel 8 siffer)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C480FE19-D548-480E-8413-982CC0FC5E8C}"/>
              </a:ext>
            </a:extLst>
          </p:cNvPr>
          <p:cNvSpPr txBox="1"/>
          <p:nvPr/>
        </p:nvSpPr>
        <p:spPr>
          <a:xfrm>
            <a:off x="2562674" y="3163889"/>
            <a:ext cx="1727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err="1"/>
              <a:t>Iht</a:t>
            </a:r>
            <a:r>
              <a:rPr lang="nb-NO" sz="1400"/>
              <a:t> NS 3451’s Systemkodeliste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2253F422-147E-426F-BFAC-2F07B4F50843}"/>
              </a:ext>
            </a:extLst>
          </p:cNvPr>
          <p:cNvSpPr txBox="1"/>
          <p:nvPr/>
        </p:nvSpPr>
        <p:spPr>
          <a:xfrm>
            <a:off x="5663893" y="3163889"/>
            <a:ext cx="1727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err="1"/>
              <a:t>Iht</a:t>
            </a:r>
            <a:r>
              <a:rPr lang="nb-NO" sz="1400"/>
              <a:t> NS 3457’s Komponentkodeliste</a:t>
            </a:r>
          </a:p>
        </p:txBody>
      </p:sp>
      <p:cxnSp>
        <p:nvCxnSpPr>
          <p:cNvPr id="10" name="Rett linje 9">
            <a:extLst>
              <a:ext uri="{FF2B5EF4-FFF2-40B4-BE49-F238E27FC236}">
                <a16:creationId xmlns:a16="http://schemas.microsoft.com/office/drawing/2014/main" id="{9463F6C9-53B9-4944-99F4-B2188F9DC998}"/>
              </a:ext>
            </a:extLst>
          </p:cNvPr>
          <p:cNvCxnSpPr>
            <a:cxnSpLocks/>
          </p:cNvCxnSpPr>
          <p:nvPr/>
        </p:nvCxnSpPr>
        <p:spPr>
          <a:xfrm>
            <a:off x="118367" y="3416830"/>
            <a:ext cx="1080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ett linje 12">
            <a:extLst>
              <a:ext uri="{FF2B5EF4-FFF2-40B4-BE49-F238E27FC236}">
                <a16:creationId xmlns:a16="http://schemas.microsoft.com/office/drawing/2014/main" id="{7121FC16-C3AD-4A88-9EFE-ADB7C45FAB55}"/>
              </a:ext>
            </a:extLst>
          </p:cNvPr>
          <p:cNvCxnSpPr>
            <a:cxnSpLocks/>
          </p:cNvCxnSpPr>
          <p:nvPr/>
        </p:nvCxnSpPr>
        <p:spPr>
          <a:xfrm flipV="1">
            <a:off x="1187251" y="2272352"/>
            <a:ext cx="307179" cy="1144479"/>
          </a:xfrm>
          <a:prstGeom prst="line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ett linje 15">
            <a:extLst>
              <a:ext uri="{FF2B5EF4-FFF2-40B4-BE49-F238E27FC236}">
                <a16:creationId xmlns:a16="http://schemas.microsoft.com/office/drawing/2014/main" id="{4B04A8BE-705D-413B-8249-1741B259B716}"/>
              </a:ext>
            </a:extLst>
          </p:cNvPr>
          <p:cNvCxnSpPr>
            <a:cxnSpLocks/>
          </p:cNvCxnSpPr>
          <p:nvPr/>
        </p:nvCxnSpPr>
        <p:spPr>
          <a:xfrm>
            <a:off x="2598109" y="3425499"/>
            <a:ext cx="1332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>
            <a:extLst>
              <a:ext uri="{FF2B5EF4-FFF2-40B4-BE49-F238E27FC236}">
                <a16:creationId xmlns:a16="http://schemas.microsoft.com/office/drawing/2014/main" id="{5AE512E5-73E4-4C65-A317-851C36E4E263}"/>
              </a:ext>
            </a:extLst>
          </p:cNvPr>
          <p:cNvCxnSpPr>
            <a:cxnSpLocks/>
          </p:cNvCxnSpPr>
          <p:nvPr/>
        </p:nvCxnSpPr>
        <p:spPr>
          <a:xfrm>
            <a:off x="5663893" y="3425499"/>
            <a:ext cx="1764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ett linje 17">
            <a:extLst>
              <a:ext uri="{FF2B5EF4-FFF2-40B4-BE49-F238E27FC236}">
                <a16:creationId xmlns:a16="http://schemas.microsoft.com/office/drawing/2014/main" id="{3A3C93DC-74DD-4830-848D-D0D68179099F}"/>
              </a:ext>
            </a:extLst>
          </p:cNvPr>
          <p:cNvCxnSpPr>
            <a:cxnSpLocks/>
          </p:cNvCxnSpPr>
          <p:nvPr/>
        </p:nvCxnSpPr>
        <p:spPr>
          <a:xfrm flipH="1" flipV="1">
            <a:off x="2267251" y="2272352"/>
            <a:ext cx="330858" cy="1153147"/>
          </a:xfrm>
          <a:prstGeom prst="line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Rett linje 18">
            <a:extLst>
              <a:ext uri="{FF2B5EF4-FFF2-40B4-BE49-F238E27FC236}">
                <a16:creationId xmlns:a16="http://schemas.microsoft.com/office/drawing/2014/main" id="{342B042B-3A62-4C49-B251-50C3FF066106}"/>
              </a:ext>
            </a:extLst>
          </p:cNvPr>
          <p:cNvCxnSpPr>
            <a:cxnSpLocks/>
          </p:cNvCxnSpPr>
          <p:nvPr/>
        </p:nvCxnSpPr>
        <p:spPr>
          <a:xfrm flipH="1" flipV="1">
            <a:off x="4653887" y="2272352"/>
            <a:ext cx="1010007" cy="1153147"/>
          </a:xfrm>
          <a:prstGeom prst="line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717F111D-B55D-4413-BDCB-4B35D35F25BF}"/>
              </a:ext>
            </a:extLst>
          </p:cNvPr>
          <p:cNvSpPr txBox="1"/>
          <p:nvPr/>
        </p:nvSpPr>
        <p:spPr>
          <a:xfrm>
            <a:off x="2772697" y="532135"/>
            <a:ext cx="3198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/>
              <a:t>NS-TFM - veileder</a:t>
            </a:r>
          </a:p>
        </p:txBody>
      </p: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FD7CF05B-1206-4F72-B935-EA951D3E522C}"/>
              </a:ext>
            </a:extLst>
          </p:cNvPr>
          <p:cNvSpPr txBox="1"/>
          <p:nvPr/>
        </p:nvSpPr>
        <p:spPr>
          <a:xfrm>
            <a:off x="2680677" y="3899876"/>
            <a:ext cx="38838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>
                <a:latin typeface="Arial" panose="020B0604020202020204" pitchFamily="34" charset="0"/>
                <a:cs typeface="Arial" panose="020B0604020202020204" pitchFamily="34" charset="0"/>
              </a:rPr>
              <a:t>Eksempel:</a:t>
            </a:r>
          </a:p>
          <a:p>
            <a:r>
              <a:rPr lang="nb-NO" sz="1400">
                <a:latin typeface="Arial" panose="020B0604020202020204" pitchFamily="34" charset="0"/>
                <a:cs typeface="Arial" panose="020B0604020202020204" pitchFamily="34" charset="0"/>
              </a:rPr>
              <a:t>+115080=3600.001.04-JVZ001%JVZ.001.008</a:t>
            </a:r>
          </a:p>
          <a:p>
            <a:r>
              <a:rPr lang="nb-NO" sz="1400" err="1">
                <a:latin typeface="Arial" panose="020B0604020202020204" pitchFamily="34" charset="0"/>
                <a:cs typeface="Arial" panose="020B0604020202020204" pitchFamily="34" charset="0"/>
              </a:rPr>
              <a:t>Tilluftsvifte</a:t>
            </a:r>
            <a:r>
              <a:rPr lang="nb-NO" sz="1400">
                <a:latin typeface="Arial" panose="020B0604020202020204" pitchFamily="34" charset="0"/>
                <a:cs typeface="Arial" panose="020B0604020202020204" pitchFamily="34" charset="0"/>
              </a:rPr>
              <a:t> i et ventilasjonssystem</a:t>
            </a:r>
          </a:p>
        </p:txBody>
      </p:sp>
      <p:sp>
        <p:nvSpPr>
          <p:cNvPr id="11" name="Plassholder for lysbildenummer 10">
            <a:extLst>
              <a:ext uri="{FF2B5EF4-FFF2-40B4-BE49-F238E27FC236}">
                <a16:creationId xmlns:a16="http://schemas.microsoft.com/office/drawing/2014/main" id="{E5F31A84-CAF0-42B6-8F02-FB299CF48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2</a:t>
            </a:fld>
            <a:r>
              <a:rPr lang="en-US" dirty="0"/>
              <a:t> av 39</a:t>
            </a:r>
          </a:p>
        </p:txBody>
      </p:sp>
      <p:pic>
        <p:nvPicPr>
          <p:cNvPr id="14" name="Bilde 13">
            <a:extLst>
              <a:ext uri="{FF2B5EF4-FFF2-40B4-BE49-F238E27FC236}">
                <a16:creationId xmlns:a16="http://schemas.microsoft.com/office/drawing/2014/main" id="{E132CAB8-EDBA-4F8D-A504-0D12F00205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884" y="1688456"/>
            <a:ext cx="7250880" cy="645795"/>
          </a:xfrm>
          <a:prstGeom prst="rect">
            <a:avLst/>
          </a:prstGeom>
        </p:spPr>
      </p:pic>
      <p:cxnSp>
        <p:nvCxnSpPr>
          <p:cNvPr id="48" name="Rett linje 47">
            <a:extLst>
              <a:ext uri="{FF2B5EF4-FFF2-40B4-BE49-F238E27FC236}">
                <a16:creationId xmlns:a16="http://schemas.microsoft.com/office/drawing/2014/main" id="{D564BEE8-0F29-424F-850D-773EDE95EA79}"/>
              </a:ext>
            </a:extLst>
          </p:cNvPr>
          <p:cNvCxnSpPr>
            <a:cxnSpLocks/>
          </p:cNvCxnSpPr>
          <p:nvPr/>
        </p:nvCxnSpPr>
        <p:spPr>
          <a:xfrm flipV="1">
            <a:off x="5663892" y="2272351"/>
            <a:ext cx="307062" cy="113353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8497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kstSylinder 67"/>
          <p:cNvSpPr txBox="1"/>
          <p:nvPr/>
        </p:nvSpPr>
        <p:spPr>
          <a:xfrm>
            <a:off x="1507980" y="241734"/>
            <a:ext cx="7112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/>
              <a:t>=3310.001 INSTALLASJON FOR MANUELL BRANNSLOKKING MED VANN</a:t>
            </a:r>
          </a:p>
          <a:p>
            <a:r>
              <a:rPr lang="nb-NO"/>
              <a:t>=3370.001 INSTALLASJON FOR BRANNSLOKKING MED HÅNDSLUKKER 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0F15D7F5-8283-4AA0-9B68-3AB29631D0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764" t="8305" r="9647" b="7161"/>
          <a:stretch/>
        </p:blipFill>
        <p:spPr>
          <a:xfrm>
            <a:off x="700096" y="1531799"/>
            <a:ext cx="1620120" cy="1742665"/>
          </a:xfrm>
          <a:prstGeom prst="rect">
            <a:avLst/>
          </a:prstGeom>
        </p:spPr>
      </p:pic>
      <p:pic>
        <p:nvPicPr>
          <p:cNvPr id="6" name="Bilde 5" descr="Et bilde som inneholder brannslokker&#10;&#10;Automatisk generert beskrivelse">
            <a:extLst>
              <a:ext uri="{FF2B5EF4-FFF2-40B4-BE49-F238E27FC236}">
                <a16:creationId xmlns:a16="http://schemas.microsoft.com/office/drawing/2014/main" id="{E7261340-2463-409D-94BB-EAE19236A4D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009" t="3104" r="28695"/>
          <a:stretch/>
        </p:blipFill>
        <p:spPr>
          <a:xfrm>
            <a:off x="5355331" y="1471518"/>
            <a:ext cx="900725" cy="1550308"/>
          </a:xfrm>
          <a:prstGeom prst="rect">
            <a:avLst/>
          </a:prstGeom>
        </p:spPr>
      </p:pic>
      <p:sp>
        <p:nvSpPr>
          <p:cNvPr id="115" name="TekstSylinder 114">
            <a:extLst>
              <a:ext uri="{FF2B5EF4-FFF2-40B4-BE49-F238E27FC236}">
                <a16:creationId xmlns:a16="http://schemas.microsoft.com/office/drawing/2014/main" id="{EEEA1318-E640-4942-BA24-014752326BA3}"/>
              </a:ext>
            </a:extLst>
          </p:cNvPr>
          <p:cNvSpPr txBox="1"/>
          <p:nvPr/>
        </p:nvSpPr>
        <p:spPr>
          <a:xfrm>
            <a:off x="1023715" y="3459995"/>
            <a:ext cx="136997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1000">
                <a:latin typeface="Arial" panose="020B0604020202020204" pitchFamily="34" charset="0"/>
                <a:cs typeface="Arial" panose="020B0604020202020204" pitchFamily="34" charset="0"/>
              </a:rPr>
              <a:t>=3310.001-UOB001</a:t>
            </a:r>
          </a:p>
          <a:p>
            <a:r>
              <a:rPr lang="nb-NO" sz="1000">
                <a:latin typeface="Arial" panose="020B0604020202020204" pitchFamily="34" charset="0"/>
                <a:cs typeface="Arial" panose="020B0604020202020204" pitchFamily="34" charset="0"/>
              </a:rPr>
              <a:t>%UOB.001.001</a:t>
            </a:r>
          </a:p>
        </p:txBody>
      </p:sp>
      <p:pic>
        <p:nvPicPr>
          <p:cNvPr id="116" name="Bilde 115">
            <a:extLst>
              <a:ext uri="{FF2B5EF4-FFF2-40B4-BE49-F238E27FC236}">
                <a16:creationId xmlns:a16="http://schemas.microsoft.com/office/drawing/2014/main" id="{E96D8EE8-F6D7-4CC0-ABCA-44F0ACB9ED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764" t="8305" r="9647" b="7161"/>
          <a:stretch/>
        </p:blipFill>
        <p:spPr>
          <a:xfrm>
            <a:off x="2393690" y="1531799"/>
            <a:ext cx="1620120" cy="1742665"/>
          </a:xfrm>
          <a:prstGeom prst="rect">
            <a:avLst/>
          </a:prstGeom>
        </p:spPr>
      </p:pic>
      <p:sp>
        <p:nvSpPr>
          <p:cNvPr id="118" name="TekstSylinder 117">
            <a:extLst>
              <a:ext uri="{FF2B5EF4-FFF2-40B4-BE49-F238E27FC236}">
                <a16:creationId xmlns:a16="http://schemas.microsoft.com/office/drawing/2014/main" id="{75BC4D4C-17B9-4000-AD9E-F686E2DBA932}"/>
              </a:ext>
            </a:extLst>
          </p:cNvPr>
          <p:cNvSpPr txBox="1"/>
          <p:nvPr/>
        </p:nvSpPr>
        <p:spPr>
          <a:xfrm>
            <a:off x="5242795" y="3459995"/>
            <a:ext cx="136997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1000">
                <a:latin typeface="Arial" panose="020B0604020202020204" pitchFamily="34" charset="0"/>
                <a:cs typeface="Arial" panose="020B0604020202020204" pitchFamily="34" charset="0"/>
              </a:rPr>
              <a:t>=3370.001-NZZ001</a:t>
            </a:r>
          </a:p>
          <a:p>
            <a:r>
              <a:rPr lang="nb-NO" sz="1000">
                <a:latin typeface="Arial" panose="020B0604020202020204" pitchFamily="34" charset="0"/>
                <a:cs typeface="Arial" panose="020B0604020202020204" pitchFamily="34" charset="0"/>
              </a:rPr>
              <a:t>%NZZ.001.001</a:t>
            </a:r>
          </a:p>
        </p:txBody>
      </p:sp>
      <p:pic>
        <p:nvPicPr>
          <p:cNvPr id="119" name="Bilde 118" descr="Et bilde som inneholder brannslokker&#10;&#10;Automatisk generert beskrivelse">
            <a:extLst>
              <a:ext uri="{FF2B5EF4-FFF2-40B4-BE49-F238E27FC236}">
                <a16:creationId xmlns:a16="http://schemas.microsoft.com/office/drawing/2014/main" id="{D5522CAD-551C-402E-BCC7-786F29FD827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009" t="3104" r="28695"/>
          <a:stretch/>
        </p:blipFill>
        <p:spPr>
          <a:xfrm>
            <a:off x="7122399" y="1471518"/>
            <a:ext cx="900725" cy="1550308"/>
          </a:xfrm>
          <a:prstGeom prst="rect">
            <a:avLst/>
          </a:prstGeom>
        </p:spPr>
      </p:pic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C49056B-576A-4516-90E6-74AD7BE02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dirty="0" smtClean="0"/>
              <a:pPr/>
              <a:t>20</a:t>
            </a:fld>
            <a:r>
              <a:rPr lang="en-US" dirty="0"/>
              <a:t> av 39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0D1A4538-E30C-424E-9831-32EB88382A71}"/>
              </a:ext>
            </a:extLst>
          </p:cNvPr>
          <p:cNvSpPr txBox="1"/>
          <p:nvPr/>
        </p:nvSpPr>
        <p:spPr>
          <a:xfrm>
            <a:off x="2709948" y="3459995"/>
            <a:ext cx="136997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1000">
                <a:latin typeface="Arial" panose="020B0604020202020204" pitchFamily="34" charset="0"/>
                <a:cs typeface="Arial" panose="020B0604020202020204" pitchFamily="34" charset="0"/>
              </a:rPr>
              <a:t>=3310.001-UOB002</a:t>
            </a:r>
          </a:p>
          <a:p>
            <a:r>
              <a:rPr lang="nb-NO" sz="1000">
                <a:latin typeface="Arial" panose="020B0604020202020204" pitchFamily="34" charset="0"/>
                <a:cs typeface="Arial" panose="020B0604020202020204" pitchFamily="34" charset="0"/>
              </a:rPr>
              <a:t>%UOB.001.001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7104F33F-4FE9-4029-BC30-95D199E11BF6}"/>
              </a:ext>
            </a:extLst>
          </p:cNvPr>
          <p:cNvSpPr txBox="1"/>
          <p:nvPr/>
        </p:nvSpPr>
        <p:spPr>
          <a:xfrm>
            <a:off x="7090654" y="3459995"/>
            <a:ext cx="136997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1000">
                <a:latin typeface="Arial" panose="020B0604020202020204" pitchFamily="34" charset="0"/>
                <a:cs typeface="Arial" panose="020B0604020202020204" pitchFamily="34" charset="0"/>
              </a:rPr>
              <a:t>=3370.001-NZZ002</a:t>
            </a:r>
          </a:p>
          <a:p>
            <a:r>
              <a:rPr lang="nb-NO" sz="1000">
                <a:latin typeface="Arial" panose="020B0604020202020204" pitchFamily="34" charset="0"/>
                <a:cs typeface="Arial" panose="020B0604020202020204" pitchFamily="34" charset="0"/>
              </a:rPr>
              <a:t>%NZZ.001.001</a:t>
            </a:r>
          </a:p>
        </p:txBody>
      </p:sp>
      <p:sp>
        <p:nvSpPr>
          <p:cNvPr id="5" name="TekstSylinder 114">
            <a:extLst>
              <a:ext uri="{FF2B5EF4-FFF2-40B4-BE49-F238E27FC236}">
                <a16:creationId xmlns:a16="http://schemas.microsoft.com/office/drawing/2014/main" id="{35C2787D-3E6C-E5B0-084D-BB8FBEFED0BC}"/>
              </a:ext>
            </a:extLst>
          </p:cNvPr>
          <p:cNvSpPr txBox="1"/>
          <p:nvPr/>
        </p:nvSpPr>
        <p:spPr>
          <a:xfrm>
            <a:off x="1021540" y="4187537"/>
            <a:ext cx="3060326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endParaRPr lang="nb-NO" sz="1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b-NO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Sylinder 72">
            <a:extLst>
              <a:ext uri="{FF2B5EF4-FFF2-40B4-BE49-F238E27FC236}">
                <a16:creationId xmlns:a16="http://schemas.microsoft.com/office/drawing/2014/main" id="{8FA29DDD-8EEC-D5EF-1382-4CAB2CCAAD3C}"/>
              </a:ext>
            </a:extLst>
          </p:cNvPr>
          <p:cNvSpPr txBox="1"/>
          <p:nvPr/>
        </p:nvSpPr>
        <p:spPr>
          <a:xfrm>
            <a:off x="700096" y="3987483"/>
            <a:ext cx="4156449" cy="6001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100">
                <a:latin typeface="Arial"/>
                <a:cs typeface="Arial"/>
              </a:rPr>
              <a:t>Rørføring frem til skap: =3310.001-KRA001%KRA001.001</a:t>
            </a:r>
            <a:endParaRPr lang="en-US" sz="1100">
              <a:ea typeface="+mn-lt"/>
              <a:cs typeface="+mn-lt"/>
            </a:endParaRPr>
          </a:p>
          <a:p>
            <a:r>
              <a:rPr lang="nb-NO" sz="1100">
                <a:latin typeface="Arial"/>
                <a:cs typeface="Arial"/>
              </a:rPr>
              <a:t>Rørføring for slokkevann for brannvesenet skal ha annet systemløpenummer.</a:t>
            </a:r>
            <a:endParaRPr lang="nb-NO" sz="1100"/>
          </a:p>
        </p:txBody>
      </p:sp>
    </p:spTree>
    <p:extLst>
      <p:ext uri="{BB962C8B-B14F-4D97-AF65-F5344CB8AC3E}">
        <p14:creationId xmlns:p14="http://schemas.microsoft.com/office/powerpoint/2010/main" val="4007031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ktangel 77"/>
          <p:cNvSpPr/>
          <p:nvPr/>
        </p:nvSpPr>
        <p:spPr>
          <a:xfrm>
            <a:off x="6542542" y="2297176"/>
            <a:ext cx="684339" cy="847224"/>
          </a:xfrm>
          <a:prstGeom prst="rect">
            <a:avLst/>
          </a:prstGeom>
          <a:gradFill flip="none" rotWithShape="1">
            <a:gsLst>
              <a:gs pos="4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4" name="Rett linje 13"/>
          <p:cNvCxnSpPr>
            <a:cxnSpLocks/>
          </p:cNvCxnSpPr>
          <p:nvPr/>
        </p:nvCxnSpPr>
        <p:spPr>
          <a:xfrm>
            <a:off x="156542" y="4485104"/>
            <a:ext cx="2247143" cy="7100"/>
          </a:xfrm>
          <a:prstGeom prst="line">
            <a:avLst/>
          </a:prstGeom>
          <a:ln w="19050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ett linje 8"/>
          <p:cNvCxnSpPr>
            <a:cxnSpLocks/>
          </p:cNvCxnSpPr>
          <p:nvPr/>
        </p:nvCxnSpPr>
        <p:spPr>
          <a:xfrm flipV="1">
            <a:off x="3000123" y="3586514"/>
            <a:ext cx="0" cy="914247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Rett linje 124"/>
          <p:cNvCxnSpPr/>
          <p:nvPr/>
        </p:nvCxnSpPr>
        <p:spPr>
          <a:xfrm flipV="1">
            <a:off x="3000123" y="1513502"/>
            <a:ext cx="522000" cy="1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ett linje 9"/>
          <p:cNvCxnSpPr/>
          <p:nvPr/>
        </p:nvCxnSpPr>
        <p:spPr>
          <a:xfrm flipV="1">
            <a:off x="5062821" y="1512820"/>
            <a:ext cx="0" cy="1116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ett linje 12"/>
          <p:cNvCxnSpPr>
            <a:cxnSpLocks/>
          </p:cNvCxnSpPr>
          <p:nvPr/>
        </p:nvCxnSpPr>
        <p:spPr>
          <a:xfrm flipV="1">
            <a:off x="3763533" y="1512264"/>
            <a:ext cx="501607" cy="338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4085" y="4325201"/>
            <a:ext cx="250249" cy="206088"/>
          </a:xfrm>
          <a:prstGeom prst="rect">
            <a:avLst/>
          </a:prstGeom>
          <a:solidFill>
            <a:srgbClr val="FFFF00"/>
          </a:solidFill>
        </p:spPr>
      </p:pic>
      <p:grpSp>
        <p:nvGrpSpPr>
          <p:cNvPr id="18" name="Gruppe 17"/>
          <p:cNvGrpSpPr/>
          <p:nvPr/>
        </p:nvGrpSpPr>
        <p:grpSpPr>
          <a:xfrm>
            <a:off x="6759218" y="2356720"/>
            <a:ext cx="270727" cy="259613"/>
            <a:chOff x="4872046" y="2261905"/>
            <a:chExt cx="270727" cy="259613"/>
          </a:xfrm>
        </p:grpSpPr>
        <p:sp>
          <p:nvSpPr>
            <p:cNvPr id="19" name="Likebent trekant 18"/>
            <p:cNvSpPr/>
            <p:nvPr/>
          </p:nvSpPr>
          <p:spPr>
            <a:xfrm>
              <a:off x="4895491" y="2264035"/>
              <a:ext cx="223838" cy="11408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" name="Ellipse 19"/>
            <p:cNvSpPr/>
            <p:nvPr/>
          </p:nvSpPr>
          <p:spPr>
            <a:xfrm>
              <a:off x="4872046" y="2261905"/>
              <a:ext cx="270727" cy="25961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pic>
        <p:nvPicPr>
          <p:cNvPr id="8" name="Bild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8884" y="4130065"/>
            <a:ext cx="191663" cy="351907"/>
          </a:xfrm>
          <a:prstGeom prst="rect">
            <a:avLst/>
          </a:prstGeom>
        </p:spPr>
      </p:pic>
      <p:pic>
        <p:nvPicPr>
          <p:cNvPr id="28" name="Bild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878356" y="3420213"/>
            <a:ext cx="179097" cy="147492"/>
          </a:xfrm>
          <a:prstGeom prst="rect">
            <a:avLst/>
          </a:prstGeom>
          <a:solidFill>
            <a:srgbClr val="92D050"/>
          </a:solidFill>
        </p:spPr>
      </p:pic>
      <p:pic>
        <p:nvPicPr>
          <p:cNvPr id="32" name="Bild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846911" y="2517172"/>
            <a:ext cx="144000" cy="118589"/>
          </a:xfrm>
          <a:prstGeom prst="rect">
            <a:avLst/>
          </a:prstGeom>
          <a:solidFill>
            <a:srgbClr val="92D050"/>
          </a:solidFill>
        </p:spPr>
      </p:pic>
      <p:pic>
        <p:nvPicPr>
          <p:cNvPr id="33" name="Bild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179285" y="2517170"/>
            <a:ext cx="144000" cy="118589"/>
          </a:xfrm>
          <a:prstGeom prst="rect">
            <a:avLst/>
          </a:prstGeom>
          <a:solidFill>
            <a:srgbClr val="92D050"/>
          </a:solidFill>
        </p:spPr>
      </p:pic>
      <p:pic>
        <p:nvPicPr>
          <p:cNvPr id="17" name="Bild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9615" y="2147420"/>
            <a:ext cx="180000" cy="209303"/>
          </a:xfrm>
          <a:prstGeom prst="rect">
            <a:avLst/>
          </a:prstGeom>
        </p:spPr>
      </p:pic>
      <p:pic>
        <p:nvPicPr>
          <p:cNvPr id="38" name="Bilde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2015" y="2147420"/>
            <a:ext cx="180000" cy="209303"/>
          </a:xfrm>
          <a:prstGeom prst="rect">
            <a:avLst/>
          </a:prstGeom>
        </p:spPr>
      </p:pic>
      <p:pic>
        <p:nvPicPr>
          <p:cNvPr id="41" name="Bilde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3804" y="1445192"/>
            <a:ext cx="308170" cy="134144"/>
          </a:xfrm>
          <a:prstGeom prst="rect">
            <a:avLst/>
          </a:prstGeom>
        </p:spPr>
      </p:pic>
      <p:sp>
        <p:nvSpPr>
          <p:cNvPr id="24" name="Rektangel 23"/>
          <p:cNvSpPr/>
          <p:nvPr/>
        </p:nvSpPr>
        <p:spPr>
          <a:xfrm>
            <a:off x="2657957" y="2881230"/>
            <a:ext cx="684339" cy="36576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43" name="Rett linje 42"/>
          <p:cNvCxnSpPr/>
          <p:nvPr/>
        </p:nvCxnSpPr>
        <p:spPr>
          <a:xfrm flipV="1">
            <a:off x="1949615" y="2303820"/>
            <a:ext cx="0" cy="198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Rett linje 43"/>
          <p:cNvCxnSpPr/>
          <p:nvPr/>
        </p:nvCxnSpPr>
        <p:spPr>
          <a:xfrm flipV="1">
            <a:off x="1948049" y="2648464"/>
            <a:ext cx="0" cy="1008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Rett linje 44"/>
          <p:cNvCxnSpPr/>
          <p:nvPr/>
        </p:nvCxnSpPr>
        <p:spPr>
          <a:xfrm>
            <a:off x="1949615" y="2744972"/>
            <a:ext cx="864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Rett linje 46"/>
          <p:cNvCxnSpPr/>
          <p:nvPr/>
        </p:nvCxnSpPr>
        <p:spPr>
          <a:xfrm flipV="1">
            <a:off x="2282015" y="2303820"/>
            <a:ext cx="0" cy="198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Rett linje 47"/>
          <p:cNvCxnSpPr/>
          <p:nvPr/>
        </p:nvCxnSpPr>
        <p:spPr>
          <a:xfrm flipV="1">
            <a:off x="2280449" y="2648464"/>
            <a:ext cx="0" cy="1008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Rett linje 48"/>
          <p:cNvCxnSpPr/>
          <p:nvPr/>
        </p:nvCxnSpPr>
        <p:spPr>
          <a:xfrm flipV="1">
            <a:off x="2813615" y="2744972"/>
            <a:ext cx="0" cy="133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Rett linje 49"/>
          <p:cNvCxnSpPr/>
          <p:nvPr/>
        </p:nvCxnSpPr>
        <p:spPr>
          <a:xfrm flipV="1">
            <a:off x="3000123" y="3246990"/>
            <a:ext cx="0" cy="16200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Rett linje 50"/>
          <p:cNvCxnSpPr/>
          <p:nvPr/>
        </p:nvCxnSpPr>
        <p:spPr>
          <a:xfrm flipV="1">
            <a:off x="3000123" y="702820"/>
            <a:ext cx="0" cy="21816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Rett linje 51"/>
          <p:cNvCxnSpPr>
            <a:cxnSpLocks/>
          </p:cNvCxnSpPr>
          <p:nvPr/>
        </p:nvCxnSpPr>
        <p:spPr>
          <a:xfrm flipV="1">
            <a:off x="4575881" y="1512264"/>
            <a:ext cx="480026" cy="1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Rett linje 52"/>
          <p:cNvCxnSpPr/>
          <p:nvPr/>
        </p:nvCxnSpPr>
        <p:spPr>
          <a:xfrm flipV="1">
            <a:off x="5066485" y="2387006"/>
            <a:ext cx="1015200" cy="1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4" name="Bild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961699" y="2639572"/>
            <a:ext cx="144000" cy="118589"/>
          </a:xfrm>
          <a:prstGeom prst="rect">
            <a:avLst/>
          </a:prstGeom>
          <a:solidFill>
            <a:srgbClr val="FFFF00"/>
          </a:solidFill>
        </p:spPr>
      </p:pic>
      <p:pic>
        <p:nvPicPr>
          <p:cNvPr id="55" name="Bilde 5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>
            <a:off x="6275664" y="1922882"/>
            <a:ext cx="252000" cy="109695"/>
          </a:xfrm>
          <a:prstGeom prst="rect">
            <a:avLst/>
          </a:prstGeom>
        </p:spPr>
      </p:pic>
      <p:cxnSp>
        <p:nvCxnSpPr>
          <p:cNvPr id="56" name="Rett linje 55"/>
          <p:cNvCxnSpPr/>
          <p:nvPr/>
        </p:nvCxnSpPr>
        <p:spPr>
          <a:xfrm flipV="1">
            <a:off x="6081977" y="1512264"/>
            <a:ext cx="0" cy="8748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Rett linje 56"/>
          <p:cNvCxnSpPr/>
          <p:nvPr/>
        </p:nvCxnSpPr>
        <p:spPr>
          <a:xfrm flipV="1">
            <a:off x="6088892" y="1513496"/>
            <a:ext cx="2316561" cy="3504"/>
          </a:xfrm>
          <a:prstGeom prst="line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Likebent trekant 25"/>
          <p:cNvSpPr/>
          <p:nvPr/>
        </p:nvSpPr>
        <p:spPr>
          <a:xfrm>
            <a:off x="5774289" y="1717534"/>
            <a:ext cx="99307" cy="152491"/>
          </a:xfrm>
          <a:prstGeom prst="triangl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1" name="Likebent trekant 60"/>
          <p:cNvSpPr/>
          <p:nvPr/>
        </p:nvSpPr>
        <p:spPr>
          <a:xfrm rot="-5400000">
            <a:off x="5850534" y="1641287"/>
            <a:ext cx="99307" cy="152491"/>
          </a:xfrm>
          <a:prstGeom prst="triangl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46" name="Bilde 4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10043" y="1492800"/>
            <a:ext cx="105648" cy="116040"/>
          </a:xfrm>
          <a:prstGeom prst="rect">
            <a:avLst/>
          </a:prstGeom>
        </p:spPr>
      </p:pic>
      <p:sp>
        <p:nvSpPr>
          <p:cNvPr id="70" name="Ellipse 69"/>
          <p:cNvSpPr/>
          <p:nvPr/>
        </p:nvSpPr>
        <p:spPr>
          <a:xfrm>
            <a:off x="5336867" y="1944820"/>
            <a:ext cx="252000" cy="25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6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72" name="Rett linje 71"/>
          <p:cNvCxnSpPr/>
          <p:nvPr/>
        </p:nvCxnSpPr>
        <p:spPr>
          <a:xfrm flipV="1">
            <a:off x="5458885" y="1714810"/>
            <a:ext cx="360000" cy="1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Rett linje 72"/>
          <p:cNvCxnSpPr/>
          <p:nvPr/>
        </p:nvCxnSpPr>
        <p:spPr>
          <a:xfrm flipV="1">
            <a:off x="5462867" y="1608840"/>
            <a:ext cx="0" cy="342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Rett linje 73"/>
          <p:cNvCxnSpPr/>
          <p:nvPr/>
        </p:nvCxnSpPr>
        <p:spPr>
          <a:xfrm flipV="1">
            <a:off x="5979524" y="1720036"/>
            <a:ext cx="97200" cy="1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Rett linje 74"/>
          <p:cNvCxnSpPr/>
          <p:nvPr/>
        </p:nvCxnSpPr>
        <p:spPr>
          <a:xfrm flipV="1">
            <a:off x="6081977" y="1972860"/>
            <a:ext cx="324000" cy="1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Rett linje 75"/>
          <p:cNvCxnSpPr/>
          <p:nvPr/>
        </p:nvCxnSpPr>
        <p:spPr>
          <a:xfrm flipV="1">
            <a:off x="6527664" y="1972922"/>
            <a:ext cx="370800" cy="1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Rett linje 76"/>
          <p:cNvCxnSpPr/>
          <p:nvPr/>
        </p:nvCxnSpPr>
        <p:spPr>
          <a:xfrm flipV="1">
            <a:off x="6889952" y="1978490"/>
            <a:ext cx="0" cy="432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Rett linje 78"/>
          <p:cNvCxnSpPr>
            <a:cxnSpLocks/>
          </p:cNvCxnSpPr>
          <p:nvPr/>
        </p:nvCxnSpPr>
        <p:spPr>
          <a:xfrm flipV="1">
            <a:off x="2648849" y="4488630"/>
            <a:ext cx="2925236" cy="12131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Rett linje 79"/>
          <p:cNvCxnSpPr>
            <a:cxnSpLocks/>
          </p:cNvCxnSpPr>
          <p:nvPr/>
        </p:nvCxnSpPr>
        <p:spPr>
          <a:xfrm>
            <a:off x="5823943" y="4485103"/>
            <a:ext cx="1679531" cy="1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Rett linje 80"/>
          <p:cNvCxnSpPr>
            <a:cxnSpLocks/>
          </p:cNvCxnSpPr>
          <p:nvPr/>
        </p:nvCxnSpPr>
        <p:spPr>
          <a:xfrm flipV="1">
            <a:off x="7753722" y="4481971"/>
            <a:ext cx="811962" cy="596"/>
          </a:xfrm>
          <a:prstGeom prst="line">
            <a:avLst/>
          </a:prstGeom>
          <a:ln w="19050"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Rett linje 82"/>
          <p:cNvCxnSpPr/>
          <p:nvPr/>
        </p:nvCxnSpPr>
        <p:spPr>
          <a:xfrm flipV="1">
            <a:off x="3405408" y="1988091"/>
            <a:ext cx="1188000" cy="1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Rett linje 83"/>
          <p:cNvCxnSpPr>
            <a:cxnSpLocks/>
          </p:cNvCxnSpPr>
          <p:nvPr/>
        </p:nvCxnSpPr>
        <p:spPr>
          <a:xfrm>
            <a:off x="3405408" y="625446"/>
            <a:ext cx="0" cy="1365594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Rett linje 85"/>
          <p:cNvCxnSpPr>
            <a:cxnSpLocks/>
          </p:cNvCxnSpPr>
          <p:nvPr/>
        </p:nvCxnSpPr>
        <p:spPr>
          <a:xfrm>
            <a:off x="8451766" y="618434"/>
            <a:ext cx="5115" cy="3035962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Rett linje 86"/>
          <p:cNvCxnSpPr>
            <a:cxnSpLocks/>
          </p:cNvCxnSpPr>
          <p:nvPr/>
        </p:nvCxnSpPr>
        <p:spPr>
          <a:xfrm>
            <a:off x="4620456" y="1983561"/>
            <a:ext cx="0" cy="1661821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kstSylinder 67"/>
          <p:cNvSpPr txBox="1"/>
          <p:nvPr/>
        </p:nvSpPr>
        <p:spPr>
          <a:xfrm>
            <a:off x="1465929" y="123065"/>
            <a:ext cx="6820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/>
              <a:t>=3320.00x INSTALLASJON FOR BRANNSLOKKING MED SPRINKLER</a:t>
            </a:r>
          </a:p>
        </p:txBody>
      </p:sp>
      <p:sp>
        <p:nvSpPr>
          <p:cNvPr id="90" name="TekstSylinder 89"/>
          <p:cNvSpPr txBox="1"/>
          <p:nvPr/>
        </p:nvSpPr>
        <p:spPr>
          <a:xfrm>
            <a:off x="3413245" y="1635260"/>
            <a:ext cx="738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=3320.003</a:t>
            </a:r>
          </a:p>
          <a:p>
            <a:r>
              <a:rPr lang="nb-NO" sz="600"/>
              <a:t>-SMA001</a:t>
            </a:r>
          </a:p>
          <a:p>
            <a:r>
              <a:rPr lang="nb-NO" sz="600"/>
              <a:t>%SMA.001.006</a:t>
            </a:r>
          </a:p>
        </p:txBody>
      </p:sp>
      <p:sp>
        <p:nvSpPr>
          <p:cNvPr id="91" name="TekstSylinder 90"/>
          <p:cNvSpPr txBox="1"/>
          <p:nvPr/>
        </p:nvSpPr>
        <p:spPr>
          <a:xfrm>
            <a:off x="4560104" y="634103"/>
            <a:ext cx="252767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50"/>
              <a:t>Glykolanlegg loft =3320.003</a:t>
            </a:r>
          </a:p>
        </p:txBody>
      </p:sp>
      <p:sp>
        <p:nvSpPr>
          <p:cNvPr id="93" name="TekstSylinder 92"/>
          <p:cNvSpPr txBox="1"/>
          <p:nvPr/>
        </p:nvSpPr>
        <p:spPr>
          <a:xfrm>
            <a:off x="3023697" y="3365990"/>
            <a:ext cx="1157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/>
              <a:t>=3320.002-SMA003</a:t>
            </a:r>
          </a:p>
          <a:p>
            <a:r>
              <a:rPr lang="nb-NO" sz="800"/>
              <a:t>%SMA.001.004</a:t>
            </a:r>
          </a:p>
        </p:txBody>
      </p:sp>
      <p:sp>
        <p:nvSpPr>
          <p:cNvPr id="94" name="TekstSylinder 93"/>
          <p:cNvSpPr txBox="1"/>
          <p:nvPr/>
        </p:nvSpPr>
        <p:spPr>
          <a:xfrm>
            <a:off x="948425" y="1953292"/>
            <a:ext cx="10906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/>
              <a:t>=3320.002-QPC001</a:t>
            </a:r>
          </a:p>
          <a:p>
            <a:r>
              <a:rPr lang="nb-NO" sz="800"/>
              <a:t>%QPC.001.001</a:t>
            </a:r>
          </a:p>
        </p:txBody>
      </p:sp>
      <p:sp>
        <p:nvSpPr>
          <p:cNvPr id="95" name="TekstSylinder 94"/>
          <p:cNvSpPr txBox="1"/>
          <p:nvPr/>
        </p:nvSpPr>
        <p:spPr>
          <a:xfrm>
            <a:off x="5525471" y="1943264"/>
            <a:ext cx="74071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=3320.003</a:t>
            </a:r>
          </a:p>
          <a:p>
            <a:r>
              <a:rPr lang="nb-NO" sz="500"/>
              <a:t>-NTA001</a:t>
            </a:r>
          </a:p>
          <a:p>
            <a:r>
              <a:rPr lang="nb-NO" sz="500"/>
              <a:t>%NTA.001.001</a:t>
            </a:r>
          </a:p>
        </p:txBody>
      </p:sp>
      <p:sp>
        <p:nvSpPr>
          <p:cNvPr id="96" name="TekstSylinder 95"/>
          <p:cNvSpPr txBox="1"/>
          <p:nvPr/>
        </p:nvSpPr>
        <p:spPr>
          <a:xfrm>
            <a:off x="6133891" y="1561090"/>
            <a:ext cx="693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=3320.003</a:t>
            </a:r>
          </a:p>
          <a:p>
            <a:r>
              <a:rPr lang="nb-NO" sz="600"/>
              <a:t>-SGB002</a:t>
            </a:r>
          </a:p>
          <a:p>
            <a:r>
              <a:rPr lang="nb-NO" sz="600"/>
              <a:t>%SGB.001.003</a:t>
            </a:r>
          </a:p>
        </p:txBody>
      </p:sp>
      <p:sp>
        <p:nvSpPr>
          <p:cNvPr id="97" name="TekstSylinder 96"/>
          <p:cNvSpPr txBox="1"/>
          <p:nvPr/>
        </p:nvSpPr>
        <p:spPr>
          <a:xfrm>
            <a:off x="6932272" y="1856087"/>
            <a:ext cx="82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/>
              <a:t>=3320.003</a:t>
            </a:r>
          </a:p>
          <a:p>
            <a:r>
              <a:rPr lang="nb-NO" sz="800"/>
              <a:t>-JPA001</a:t>
            </a:r>
          </a:p>
          <a:p>
            <a:r>
              <a:rPr lang="nb-NO" sz="800"/>
              <a:t>%JPA.002.001</a:t>
            </a:r>
          </a:p>
        </p:txBody>
      </p:sp>
      <p:sp>
        <p:nvSpPr>
          <p:cNvPr id="98" name="TekstSylinder 97"/>
          <p:cNvSpPr txBox="1"/>
          <p:nvPr/>
        </p:nvSpPr>
        <p:spPr>
          <a:xfrm>
            <a:off x="4794462" y="2749268"/>
            <a:ext cx="882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/>
              <a:t>=3320.003</a:t>
            </a:r>
          </a:p>
          <a:p>
            <a:r>
              <a:rPr lang="nb-NO" sz="800"/>
              <a:t>-SMA002</a:t>
            </a:r>
          </a:p>
          <a:p>
            <a:r>
              <a:rPr lang="nb-NO" sz="800"/>
              <a:t>%SMA.001.007</a:t>
            </a:r>
          </a:p>
        </p:txBody>
      </p:sp>
      <p:sp>
        <p:nvSpPr>
          <p:cNvPr id="99" name="TekstSylinder 98"/>
          <p:cNvSpPr txBox="1"/>
          <p:nvPr/>
        </p:nvSpPr>
        <p:spPr>
          <a:xfrm>
            <a:off x="4179007" y="1632665"/>
            <a:ext cx="705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=3320.003</a:t>
            </a:r>
          </a:p>
          <a:p>
            <a:r>
              <a:rPr lang="nb-NO" sz="600"/>
              <a:t>-SGB001</a:t>
            </a:r>
          </a:p>
          <a:p>
            <a:r>
              <a:rPr lang="nb-NO" sz="600"/>
              <a:t>%SGB.001.002</a:t>
            </a:r>
          </a:p>
        </p:txBody>
      </p:sp>
      <p:sp>
        <p:nvSpPr>
          <p:cNvPr id="100" name="TekstSylinder 99"/>
          <p:cNvSpPr txBox="1"/>
          <p:nvPr/>
        </p:nvSpPr>
        <p:spPr>
          <a:xfrm>
            <a:off x="5513593" y="1361117"/>
            <a:ext cx="69344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=3320.003</a:t>
            </a:r>
          </a:p>
          <a:p>
            <a:r>
              <a:rPr lang="nb-NO" sz="500"/>
              <a:t>-QVZ001</a:t>
            </a:r>
          </a:p>
          <a:p>
            <a:r>
              <a:rPr lang="nb-NO" sz="500"/>
              <a:t>%QVZ.001.001</a:t>
            </a:r>
          </a:p>
        </p:txBody>
      </p:sp>
      <p:sp>
        <p:nvSpPr>
          <p:cNvPr id="101" name="TekstSylinder 100"/>
          <p:cNvSpPr txBox="1"/>
          <p:nvPr/>
        </p:nvSpPr>
        <p:spPr>
          <a:xfrm>
            <a:off x="4844023" y="1220129"/>
            <a:ext cx="8826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=3320.003-RQB001</a:t>
            </a:r>
          </a:p>
          <a:p>
            <a:r>
              <a:rPr lang="nb-NO" sz="600"/>
              <a:t>%RQB.001.001</a:t>
            </a:r>
          </a:p>
        </p:txBody>
      </p:sp>
      <p:sp>
        <p:nvSpPr>
          <p:cNvPr id="104" name="TekstSylinder 103"/>
          <p:cNvSpPr txBox="1"/>
          <p:nvPr/>
        </p:nvSpPr>
        <p:spPr>
          <a:xfrm>
            <a:off x="800732" y="2485971"/>
            <a:ext cx="1134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/>
              <a:t>=3320.002-SMA004</a:t>
            </a:r>
          </a:p>
          <a:p>
            <a:r>
              <a:rPr lang="nb-NO" sz="800"/>
              <a:t>%SMA.001.002</a:t>
            </a:r>
          </a:p>
        </p:txBody>
      </p:sp>
      <p:sp>
        <p:nvSpPr>
          <p:cNvPr id="106" name="TekstSylinder 105"/>
          <p:cNvSpPr txBox="1"/>
          <p:nvPr/>
        </p:nvSpPr>
        <p:spPr>
          <a:xfrm>
            <a:off x="3305967" y="2894838"/>
            <a:ext cx="1092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/>
              <a:t>=3320.002-SJA001</a:t>
            </a:r>
          </a:p>
          <a:p>
            <a:r>
              <a:rPr lang="nb-NO" sz="800"/>
              <a:t>%SJA.001.001</a:t>
            </a:r>
          </a:p>
        </p:txBody>
      </p:sp>
      <p:sp>
        <p:nvSpPr>
          <p:cNvPr id="107" name="TekstSylinder 106"/>
          <p:cNvSpPr txBox="1"/>
          <p:nvPr/>
        </p:nvSpPr>
        <p:spPr>
          <a:xfrm>
            <a:off x="2125581" y="4560189"/>
            <a:ext cx="108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/>
              <a:t>=3320.001-SGB001</a:t>
            </a:r>
          </a:p>
          <a:p>
            <a:r>
              <a:rPr lang="nb-NO" sz="800"/>
              <a:t>%SGB.001.001</a:t>
            </a:r>
          </a:p>
        </p:txBody>
      </p:sp>
      <p:sp>
        <p:nvSpPr>
          <p:cNvPr id="108" name="TekstSylinder 107"/>
          <p:cNvSpPr txBox="1"/>
          <p:nvPr/>
        </p:nvSpPr>
        <p:spPr>
          <a:xfrm>
            <a:off x="6243977" y="3828949"/>
            <a:ext cx="11436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/>
              <a:t>=3320.001-RFB001</a:t>
            </a:r>
          </a:p>
          <a:p>
            <a:r>
              <a:rPr lang="nb-NO" sz="800"/>
              <a:t>%RFB.001.001</a:t>
            </a:r>
          </a:p>
        </p:txBody>
      </p:sp>
      <p:sp>
        <p:nvSpPr>
          <p:cNvPr id="109" name="TekstSylinder 108"/>
          <p:cNvSpPr txBox="1"/>
          <p:nvPr/>
        </p:nvSpPr>
        <p:spPr>
          <a:xfrm>
            <a:off x="5213188" y="3975105"/>
            <a:ext cx="12029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/>
              <a:t>=3320.001-SMA001</a:t>
            </a:r>
          </a:p>
          <a:p>
            <a:r>
              <a:rPr lang="nb-NO" sz="800"/>
              <a:t>%SMA.001.003</a:t>
            </a:r>
          </a:p>
        </p:txBody>
      </p:sp>
      <p:sp>
        <p:nvSpPr>
          <p:cNvPr id="110" name="TekstSylinder 109"/>
          <p:cNvSpPr txBox="1"/>
          <p:nvPr/>
        </p:nvSpPr>
        <p:spPr>
          <a:xfrm>
            <a:off x="7223020" y="3975105"/>
            <a:ext cx="12029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/>
              <a:t>=3320.001-SMA002</a:t>
            </a:r>
          </a:p>
          <a:p>
            <a:r>
              <a:rPr lang="nb-NO" sz="800"/>
              <a:t>%SMA.001.003</a:t>
            </a:r>
          </a:p>
        </p:txBody>
      </p:sp>
      <p:sp>
        <p:nvSpPr>
          <p:cNvPr id="92" name="TekstSylinder 91"/>
          <p:cNvSpPr txBox="1"/>
          <p:nvPr/>
        </p:nvSpPr>
        <p:spPr>
          <a:xfrm rot="16200000">
            <a:off x="2177175" y="1477808"/>
            <a:ext cx="14126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/>
              <a:t>=3320.001%KRA.008.005</a:t>
            </a:r>
          </a:p>
        </p:txBody>
      </p:sp>
      <p:sp>
        <p:nvSpPr>
          <p:cNvPr id="103" name="TekstSylinder 102"/>
          <p:cNvSpPr txBox="1"/>
          <p:nvPr/>
        </p:nvSpPr>
        <p:spPr>
          <a:xfrm>
            <a:off x="6527667" y="1300415"/>
            <a:ext cx="15289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/>
              <a:t>=3320.003%KRA.008.005</a:t>
            </a:r>
          </a:p>
        </p:txBody>
      </p:sp>
      <p:pic>
        <p:nvPicPr>
          <p:cNvPr id="88" name="Bilde 8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331685" y="3285951"/>
            <a:ext cx="144000" cy="118589"/>
          </a:xfrm>
          <a:prstGeom prst="rect">
            <a:avLst/>
          </a:prstGeom>
          <a:solidFill>
            <a:srgbClr val="FFFF00"/>
          </a:solidFill>
        </p:spPr>
      </p:pic>
      <p:cxnSp>
        <p:nvCxnSpPr>
          <p:cNvPr id="111" name="Rett linje 110"/>
          <p:cNvCxnSpPr/>
          <p:nvPr/>
        </p:nvCxnSpPr>
        <p:spPr>
          <a:xfrm flipV="1">
            <a:off x="2434415" y="3072601"/>
            <a:ext cx="0" cy="198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Rett linje 112"/>
          <p:cNvCxnSpPr/>
          <p:nvPr/>
        </p:nvCxnSpPr>
        <p:spPr>
          <a:xfrm>
            <a:off x="2432849" y="3072601"/>
            <a:ext cx="216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9536902B-FA14-4966-AA75-8A9BDC720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21</a:t>
            </a:fld>
            <a:r>
              <a:rPr lang="en-US" dirty="0"/>
              <a:t> av 39</a:t>
            </a:r>
          </a:p>
        </p:txBody>
      </p:sp>
      <p:sp>
        <p:nvSpPr>
          <p:cNvPr id="115" name="TekstSylinder 114">
            <a:extLst>
              <a:ext uri="{FF2B5EF4-FFF2-40B4-BE49-F238E27FC236}">
                <a16:creationId xmlns:a16="http://schemas.microsoft.com/office/drawing/2014/main" id="{69369376-0F9E-4EC3-92DF-CEA536B9302F}"/>
              </a:ext>
            </a:extLst>
          </p:cNvPr>
          <p:cNvSpPr txBox="1"/>
          <p:nvPr/>
        </p:nvSpPr>
        <p:spPr>
          <a:xfrm>
            <a:off x="2265472" y="2303784"/>
            <a:ext cx="113421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"/>
              <a:t>=3320.002</a:t>
            </a:r>
          </a:p>
          <a:p>
            <a:r>
              <a:rPr lang="nb-NO" sz="700"/>
              <a:t>-SMA005</a:t>
            </a:r>
          </a:p>
          <a:p>
            <a:r>
              <a:rPr lang="nb-NO" sz="700"/>
              <a:t>%SMA.001.002</a:t>
            </a:r>
          </a:p>
        </p:txBody>
      </p:sp>
      <p:sp>
        <p:nvSpPr>
          <p:cNvPr id="116" name="TekstSylinder 115">
            <a:extLst>
              <a:ext uri="{FF2B5EF4-FFF2-40B4-BE49-F238E27FC236}">
                <a16:creationId xmlns:a16="http://schemas.microsoft.com/office/drawing/2014/main" id="{3F8741E9-9EF1-4069-86B6-E5FE5D8044C3}"/>
              </a:ext>
            </a:extLst>
          </p:cNvPr>
          <p:cNvSpPr txBox="1"/>
          <p:nvPr/>
        </p:nvSpPr>
        <p:spPr>
          <a:xfrm>
            <a:off x="1523436" y="2946579"/>
            <a:ext cx="980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/>
              <a:t>=3320.002-SMA006</a:t>
            </a:r>
          </a:p>
          <a:p>
            <a:r>
              <a:rPr lang="nb-NO" sz="800"/>
              <a:t>%SMA.001.002 </a:t>
            </a:r>
          </a:p>
          <a:p>
            <a:r>
              <a:rPr lang="nb-NO" sz="800"/>
              <a:t>avløp</a:t>
            </a:r>
          </a:p>
        </p:txBody>
      </p:sp>
      <p:sp>
        <p:nvSpPr>
          <p:cNvPr id="117" name="TekstSylinder 116">
            <a:extLst>
              <a:ext uri="{FF2B5EF4-FFF2-40B4-BE49-F238E27FC236}">
                <a16:creationId xmlns:a16="http://schemas.microsoft.com/office/drawing/2014/main" id="{76F38682-DF0C-442E-8B8A-50E8BAB5057C}"/>
              </a:ext>
            </a:extLst>
          </p:cNvPr>
          <p:cNvSpPr txBox="1"/>
          <p:nvPr/>
        </p:nvSpPr>
        <p:spPr>
          <a:xfrm>
            <a:off x="1939960" y="1708956"/>
            <a:ext cx="1090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/>
              <a:t>=3320.002</a:t>
            </a:r>
          </a:p>
          <a:p>
            <a:r>
              <a:rPr lang="nb-NO" sz="800"/>
              <a:t>-QPC002</a:t>
            </a:r>
          </a:p>
          <a:p>
            <a:r>
              <a:rPr lang="nb-NO" sz="800"/>
              <a:t>%QPC.001.001</a:t>
            </a:r>
          </a:p>
        </p:txBody>
      </p:sp>
      <p:sp>
        <p:nvSpPr>
          <p:cNvPr id="102" name="TekstSylinder 101">
            <a:extLst>
              <a:ext uri="{FF2B5EF4-FFF2-40B4-BE49-F238E27FC236}">
                <a16:creationId xmlns:a16="http://schemas.microsoft.com/office/drawing/2014/main" id="{A905B18D-E7D5-40D1-A6A2-A08980FFCCE9}"/>
              </a:ext>
            </a:extLst>
          </p:cNvPr>
          <p:cNvSpPr txBox="1"/>
          <p:nvPr/>
        </p:nvSpPr>
        <p:spPr>
          <a:xfrm>
            <a:off x="7197453" y="2616333"/>
            <a:ext cx="882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/>
              <a:t>=3320.003</a:t>
            </a:r>
          </a:p>
          <a:p>
            <a:r>
              <a:rPr lang="nb-NO" sz="800"/>
              <a:t>-NUB001</a:t>
            </a:r>
          </a:p>
          <a:p>
            <a:r>
              <a:rPr lang="nb-NO" sz="800"/>
              <a:t>%NUB.001.001</a:t>
            </a:r>
          </a:p>
        </p:txBody>
      </p:sp>
      <p:sp>
        <p:nvSpPr>
          <p:cNvPr id="89" name="TekstSylinder 88">
            <a:extLst>
              <a:ext uri="{FF2B5EF4-FFF2-40B4-BE49-F238E27FC236}">
                <a16:creationId xmlns:a16="http://schemas.microsoft.com/office/drawing/2014/main" id="{DA7A54ED-86B7-4C32-B633-AB5893FC9A71}"/>
              </a:ext>
            </a:extLst>
          </p:cNvPr>
          <p:cNvSpPr txBox="1"/>
          <p:nvPr/>
        </p:nvSpPr>
        <p:spPr>
          <a:xfrm>
            <a:off x="3413245" y="3770043"/>
            <a:ext cx="166083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50"/>
              <a:t>Til system =3320.004</a:t>
            </a:r>
          </a:p>
          <a:p>
            <a:r>
              <a:rPr lang="nb-NO" sz="1050"/>
              <a:t>(med egen sprinkelventil)</a:t>
            </a:r>
          </a:p>
        </p:txBody>
      </p:sp>
      <p:cxnSp>
        <p:nvCxnSpPr>
          <p:cNvPr id="105" name="Rett linje 104">
            <a:extLst>
              <a:ext uri="{FF2B5EF4-FFF2-40B4-BE49-F238E27FC236}">
                <a16:creationId xmlns:a16="http://schemas.microsoft.com/office/drawing/2014/main" id="{2C9EFFEF-94FE-4F29-B4B0-136CB3AD5B0E}"/>
              </a:ext>
            </a:extLst>
          </p:cNvPr>
          <p:cNvCxnSpPr>
            <a:cxnSpLocks/>
          </p:cNvCxnSpPr>
          <p:nvPr/>
        </p:nvCxnSpPr>
        <p:spPr>
          <a:xfrm flipV="1">
            <a:off x="49087" y="3645382"/>
            <a:ext cx="8907425" cy="9014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TekstSylinder 118">
            <a:extLst>
              <a:ext uri="{FF2B5EF4-FFF2-40B4-BE49-F238E27FC236}">
                <a16:creationId xmlns:a16="http://schemas.microsoft.com/office/drawing/2014/main" id="{CFF1446A-F29D-4B3A-B02A-B9597E6FA304}"/>
              </a:ext>
            </a:extLst>
          </p:cNvPr>
          <p:cNvSpPr txBox="1"/>
          <p:nvPr/>
        </p:nvSpPr>
        <p:spPr>
          <a:xfrm>
            <a:off x="0" y="4636400"/>
            <a:ext cx="252767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50"/>
              <a:t>Hovedsystem sprinkler =3320.001</a:t>
            </a:r>
          </a:p>
        </p:txBody>
      </p:sp>
      <p:sp>
        <p:nvSpPr>
          <p:cNvPr id="120" name="TekstSylinder 119">
            <a:extLst>
              <a:ext uri="{FF2B5EF4-FFF2-40B4-BE49-F238E27FC236}">
                <a16:creationId xmlns:a16="http://schemas.microsoft.com/office/drawing/2014/main" id="{AA4F5D13-57FC-4AD0-9450-CF274B6D2927}"/>
              </a:ext>
            </a:extLst>
          </p:cNvPr>
          <p:cNvSpPr txBox="1"/>
          <p:nvPr/>
        </p:nvSpPr>
        <p:spPr>
          <a:xfrm>
            <a:off x="249386" y="684436"/>
            <a:ext cx="252767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50"/>
              <a:t>Sprinkler vestfløy =3320.002</a:t>
            </a:r>
          </a:p>
        </p:txBody>
      </p:sp>
      <p:pic>
        <p:nvPicPr>
          <p:cNvPr id="121" name="Bilde 120">
            <a:extLst>
              <a:ext uri="{FF2B5EF4-FFF2-40B4-BE49-F238E27FC236}">
                <a16:creationId xmlns:a16="http://schemas.microsoft.com/office/drawing/2014/main" id="{E4C5D635-BBD1-4331-A991-12F351BEAC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3474" y="4325529"/>
            <a:ext cx="250249" cy="206088"/>
          </a:xfrm>
          <a:prstGeom prst="rect">
            <a:avLst/>
          </a:prstGeom>
          <a:solidFill>
            <a:srgbClr val="FFFF00"/>
          </a:solidFill>
        </p:spPr>
      </p:pic>
      <p:pic>
        <p:nvPicPr>
          <p:cNvPr id="122" name="Bilde 121">
            <a:extLst>
              <a:ext uri="{FF2B5EF4-FFF2-40B4-BE49-F238E27FC236}">
                <a16:creationId xmlns:a16="http://schemas.microsoft.com/office/drawing/2014/main" id="{3C43CE30-3EC0-4B35-8765-2931AE9F9F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1022" y="1365812"/>
            <a:ext cx="250249" cy="206088"/>
          </a:xfrm>
          <a:prstGeom prst="rect">
            <a:avLst/>
          </a:prstGeom>
          <a:solidFill>
            <a:srgbClr val="92D050"/>
          </a:solidFill>
        </p:spPr>
      </p:pic>
      <p:pic>
        <p:nvPicPr>
          <p:cNvPr id="123" name="Bilde 122">
            <a:extLst>
              <a:ext uri="{FF2B5EF4-FFF2-40B4-BE49-F238E27FC236}">
                <a16:creationId xmlns:a16="http://schemas.microsoft.com/office/drawing/2014/main" id="{FEC1C73F-11AD-4B97-A3A8-41C2066255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99130" y="4439419"/>
            <a:ext cx="270251" cy="117638"/>
          </a:xfrm>
          <a:prstGeom prst="rect">
            <a:avLst/>
          </a:prstGeom>
        </p:spPr>
      </p:pic>
      <p:cxnSp>
        <p:nvCxnSpPr>
          <p:cNvPr id="126" name="Rett linje 125">
            <a:extLst>
              <a:ext uri="{FF2B5EF4-FFF2-40B4-BE49-F238E27FC236}">
                <a16:creationId xmlns:a16="http://schemas.microsoft.com/office/drawing/2014/main" id="{938BDED7-C923-44BC-B48B-972176448AF7}"/>
              </a:ext>
            </a:extLst>
          </p:cNvPr>
          <p:cNvCxnSpPr>
            <a:cxnSpLocks/>
          </p:cNvCxnSpPr>
          <p:nvPr/>
        </p:nvCxnSpPr>
        <p:spPr>
          <a:xfrm>
            <a:off x="2998608" y="4191383"/>
            <a:ext cx="1176251" cy="2315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TekstSylinder 126">
            <a:extLst>
              <a:ext uri="{FF2B5EF4-FFF2-40B4-BE49-F238E27FC236}">
                <a16:creationId xmlns:a16="http://schemas.microsoft.com/office/drawing/2014/main" id="{0C622FE0-169B-4338-9E7E-D924AEE561D4}"/>
              </a:ext>
            </a:extLst>
          </p:cNvPr>
          <p:cNvSpPr txBox="1"/>
          <p:nvPr/>
        </p:nvSpPr>
        <p:spPr>
          <a:xfrm>
            <a:off x="8132071" y="4494695"/>
            <a:ext cx="86722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50"/>
              <a:t>Til overvann</a:t>
            </a:r>
          </a:p>
        </p:txBody>
      </p:sp>
      <p:sp>
        <p:nvSpPr>
          <p:cNvPr id="128" name="Likebent trekant 127">
            <a:extLst>
              <a:ext uri="{FF2B5EF4-FFF2-40B4-BE49-F238E27FC236}">
                <a16:creationId xmlns:a16="http://schemas.microsoft.com/office/drawing/2014/main" id="{0F4861B8-72EB-4B27-85BE-4221E3E19C87}"/>
              </a:ext>
            </a:extLst>
          </p:cNvPr>
          <p:cNvSpPr/>
          <p:nvPr/>
        </p:nvSpPr>
        <p:spPr>
          <a:xfrm rot="10800000">
            <a:off x="1804260" y="4095031"/>
            <a:ext cx="99307" cy="15249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9" name="Likebent trekant 128">
            <a:extLst>
              <a:ext uri="{FF2B5EF4-FFF2-40B4-BE49-F238E27FC236}">
                <a16:creationId xmlns:a16="http://schemas.microsoft.com/office/drawing/2014/main" id="{9AEEB8C3-18EE-4FDD-B3B1-D4D05832F172}"/>
              </a:ext>
            </a:extLst>
          </p:cNvPr>
          <p:cNvSpPr/>
          <p:nvPr/>
        </p:nvSpPr>
        <p:spPr>
          <a:xfrm>
            <a:off x="1804507" y="4253270"/>
            <a:ext cx="99307" cy="152491"/>
          </a:xfrm>
          <a:prstGeom prst="triangl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0" name="Likebent trekant 129">
            <a:extLst>
              <a:ext uri="{FF2B5EF4-FFF2-40B4-BE49-F238E27FC236}">
                <a16:creationId xmlns:a16="http://schemas.microsoft.com/office/drawing/2014/main" id="{47032712-DA2C-4423-8BE3-4C0CC9C26F80}"/>
              </a:ext>
            </a:extLst>
          </p:cNvPr>
          <p:cNvSpPr/>
          <p:nvPr/>
        </p:nvSpPr>
        <p:spPr>
          <a:xfrm rot="5400000">
            <a:off x="1727475" y="4174576"/>
            <a:ext cx="99307" cy="15249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31" name="Rett linje 130">
            <a:extLst>
              <a:ext uri="{FF2B5EF4-FFF2-40B4-BE49-F238E27FC236}">
                <a16:creationId xmlns:a16="http://schemas.microsoft.com/office/drawing/2014/main" id="{E8686CC6-2A20-4B6E-B6B4-CED68FBB7F69}"/>
              </a:ext>
            </a:extLst>
          </p:cNvPr>
          <p:cNvCxnSpPr>
            <a:cxnSpLocks/>
          </p:cNvCxnSpPr>
          <p:nvPr/>
        </p:nvCxnSpPr>
        <p:spPr>
          <a:xfrm>
            <a:off x="1700883" y="4010010"/>
            <a:ext cx="317465" cy="0"/>
          </a:xfrm>
          <a:prstGeom prst="line">
            <a:avLst/>
          </a:prstGeom>
          <a:ln w="19050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Rett linje 131">
            <a:extLst>
              <a:ext uri="{FF2B5EF4-FFF2-40B4-BE49-F238E27FC236}">
                <a16:creationId xmlns:a16="http://schemas.microsoft.com/office/drawing/2014/main" id="{1D0BF826-A5C9-4461-AA6D-4811F15718B3}"/>
              </a:ext>
            </a:extLst>
          </p:cNvPr>
          <p:cNvCxnSpPr>
            <a:cxnSpLocks/>
          </p:cNvCxnSpPr>
          <p:nvPr/>
        </p:nvCxnSpPr>
        <p:spPr>
          <a:xfrm>
            <a:off x="1856367" y="4402210"/>
            <a:ext cx="0" cy="79762"/>
          </a:xfrm>
          <a:prstGeom prst="line">
            <a:avLst/>
          </a:prstGeom>
          <a:ln w="19050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Rett linje 132">
            <a:extLst>
              <a:ext uri="{FF2B5EF4-FFF2-40B4-BE49-F238E27FC236}">
                <a16:creationId xmlns:a16="http://schemas.microsoft.com/office/drawing/2014/main" id="{078BC163-E860-4FBD-871B-66628A9778EC}"/>
              </a:ext>
            </a:extLst>
          </p:cNvPr>
          <p:cNvCxnSpPr>
            <a:cxnSpLocks/>
          </p:cNvCxnSpPr>
          <p:nvPr/>
        </p:nvCxnSpPr>
        <p:spPr>
          <a:xfrm>
            <a:off x="1853913" y="4011636"/>
            <a:ext cx="0" cy="79762"/>
          </a:xfrm>
          <a:prstGeom prst="line">
            <a:avLst/>
          </a:prstGeom>
          <a:ln w="19050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Rett linje 133">
            <a:extLst>
              <a:ext uri="{FF2B5EF4-FFF2-40B4-BE49-F238E27FC236}">
                <a16:creationId xmlns:a16="http://schemas.microsoft.com/office/drawing/2014/main" id="{FA251E65-AE8B-435C-9144-497412EBB2CE}"/>
              </a:ext>
            </a:extLst>
          </p:cNvPr>
          <p:cNvCxnSpPr>
            <a:cxnSpLocks/>
          </p:cNvCxnSpPr>
          <p:nvPr/>
        </p:nvCxnSpPr>
        <p:spPr>
          <a:xfrm>
            <a:off x="1700883" y="3930249"/>
            <a:ext cx="0" cy="79762"/>
          </a:xfrm>
          <a:prstGeom prst="line">
            <a:avLst/>
          </a:prstGeom>
          <a:ln w="19050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Rett linje 134">
            <a:extLst>
              <a:ext uri="{FF2B5EF4-FFF2-40B4-BE49-F238E27FC236}">
                <a16:creationId xmlns:a16="http://schemas.microsoft.com/office/drawing/2014/main" id="{E8CEC237-0E4A-4769-AC49-C3663294249B}"/>
              </a:ext>
            </a:extLst>
          </p:cNvPr>
          <p:cNvCxnSpPr>
            <a:cxnSpLocks/>
          </p:cNvCxnSpPr>
          <p:nvPr/>
        </p:nvCxnSpPr>
        <p:spPr>
          <a:xfrm>
            <a:off x="2015004" y="3930249"/>
            <a:ext cx="0" cy="79762"/>
          </a:xfrm>
          <a:prstGeom prst="line">
            <a:avLst/>
          </a:prstGeom>
          <a:ln w="19050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7" name="Bilde 136">
            <a:extLst>
              <a:ext uri="{FF2B5EF4-FFF2-40B4-BE49-F238E27FC236}">
                <a16:creationId xmlns:a16="http://schemas.microsoft.com/office/drawing/2014/main" id="{D5C17CA1-1AD1-48E6-9E1C-F6DC0C84BC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7165" y="3717855"/>
            <a:ext cx="115678" cy="212393"/>
          </a:xfrm>
          <a:prstGeom prst="rect">
            <a:avLst/>
          </a:prstGeom>
        </p:spPr>
      </p:pic>
      <p:sp>
        <p:nvSpPr>
          <p:cNvPr id="139" name="Rektangel 138">
            <a:extLst>
              <a:ext uri="{FF2B5EF4-FFF2-40B4-BE49-F238E27FC236}">
                <a16:creationId xmlns:a16="http://schemas.microsoft.com/office/drawing/2014/main" id="{D6610A8E-5396-4CF1-B9C1-BB35714EE95C}"/>
              </a:ext>
            </a:extLst>
          </p:cNvPr>
          <p:cNvSpPr/>
          <p:nvPr/>
        </p:nvSpPr>
        <p:spPr>
          <a:xfrm>
            <a:off x="1634653" y="3763690"/>
            <a:ext cx="132460" cy="163076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>
                <a:solidFill>
                  <a:schemeClr val="tx1"/>
                </a:solidFill>
              </a:rPr>
              <a:t>P</a:t>
            </a:r>
          </a:p>
        </p:txBody>
      </p:sp>
      <p:cxnSp>
        <p:nvCxnSpPr>
          <p:cNvPr id="140" name="Rett linje 139">
            <a:extLst>
              <a:ext uri="{FF2B5EF4-FFF2-40B4-BE49-F238E27FC236}">
                <a16:creationId xmlns:a16="http://schemas.microsoft.com/office/drawing/2014/main" id="{3DA91243-D696-424B-BC39-FB9741C538F2}"/>
              </a:ext>
            </a:extLst>
          </p:cNvPr>
          <p:cNvCxnSpPr>
            <a:cxnSpLocks/>
          </p:cNvCxnSpPr>
          <p:nvPr/>
        </p:nvCxnSpPr>
        <p:spPr>
          <a:xfrm>
            <a:off x="1383418" y="4247522"/>
            <a:ext cx="317465" cy="0"/>
          </a:xfrm>
          <a:prstGeom prst="line">
            <a:avLst/>
          </a:prstGeom>
          <a:ln w="19050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Rett linje 140">
            <a:extLst>
              <a:ext uri="{FF2B5EF4-FFF2-40B4-BE49-F238E27FC236}">
                <a16:creationId xmlns:a16="http://schemas.microsoft.com/office/drawing/2014/main" id="{7E51B0EC-0BE5-43C3-87DD-3DEE651AB7EC}"/>
              </a:ext>
            </a:extLst>
          </p:cNvPr>
          <p:cNvCxnSpPr>
            <a:cxnSpLocks/>
          </p:cNvCxnSpPr>
          <p:nvPr/>
        </p:nvCxnSpPr>
        <p:spPr>
          <a:xfrm>
            <a:off x="1388647" y="4247522"/>
            <a:ext cx="0" cy="79762"/>
          </a:xfrm>
          <a:prstGeom prst="line">
            <a:avLst/>
          </a:prstGeom>
          <a:ln w="19050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" name="TekstSylinder 142">
            <a:extLst>
              <a:ext uri="{FF2B5EF4-FFF2-40B4-BE49-F238E27FC236}">
                <a16:creationId xmlns:a16="http://schemas.microsoft.com/office/drawing/2014/main" id="{A8079C7B-50A1-4199-8F0A-A5CFD3E23F63}"/>
              </a:ext>
            </a:extLst>
          </p:cNvPr>
          <p:cNvSpPr txBox="1"/>
          <p:nvPr/>
        </p:nvSpPr>
        <p:spPr>
          <a:xfrm>
            <a:off x="588457" y="3693782"/>
            <a:ext cx="108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/>
              <a:t>=3320.001-QPC001</a:t>
            </a:r>
          </a:p>
          <a:p>
            <a:r>
              <a:rPr lang="nb-NO" sz="800"/>
              <a:t>%QPC.001.001</a:t>
            </a:r>
          </a:p>
        </p:txBody>
      </p:sp>
      <p:sp>
        <p:nvSpPr>
          <p:cNvPr id="136" name="TekstSylinder 135">
            <a:extLst>
              <a:ext uri="{FF2B5EF4-FFF2-40B4-BE49-F238E27FC236}">
                <a16:creationId xmlns:a16="http://schemas.microsoft.com/office/drawing/2014/main" id="{F0AE1F8E-16EB-4634-B59F-B0C02F05B77B}"/>
              </a:ext>
            </a:extLst>
          </p:cNvPr>
          <p:cNvSpPr txBox="1"/>
          <p:nvPr/>
        </p:nvSpPr>
        <p:spPr>
          <a:xfrm>
            <a:off x="2160771" y="3429701"/>
            <a:ext cx="61862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50"/>
              <a:t>Til avløp</a:t>
            </a:r>
          </a:p>
        </p:txBody>
      </p:sp>
      <p:cxnSp>
        <p:nvCxnSpPr>
          <p:cNvPr id="6" name="Rett pilkobling 5">
            <a:extLst>
              <a:ext uri="{FF2B5EF4-FFF2-40B4-BE49-F238E27FC236}">
                <a16:creationId xmlns:a16="http://schemas.microsoft.com/office/drawing/2014/main" id="{7BBB80A3-BB07-490E-8ED1-61ECA7426D55}"/>
              </a:ext>
            </a:extLst>
          </p:cNvPr>
          <p:cNvCxnSpPr>
            <a:cxnSpLocks/>
          </p:cNvCxnSpPr>
          <p:nvPr/>
        </p:nvCxnSpPr>
        <p:spPr>
          <a:xfrm>
            <a:off x="2432849" y="3419804"/>
            <a:ext cx="0" cy="10397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Rektangel 137">
            <a:extLst>
              <a:ext uri="{FF2B5EF4-FFF2-40B4-BE49-F238E27FC236}">
                <a16:creationId xmlns:a16="http://schemas.microsoft.com/office/drawing/2014/main" id="{9A383263-2E1A-4DE9-B5E6-7D3432EE7439}"/>
              </a:ext>
            </a:extLst>
          </p:cNvPr>
          <p:cNvSpPr/>
          <p:nvPr/>
        </p:nvSpPr>
        <p:spPr>
          <a:xfrm>
            <a:off x="2123418" y="4442308"/>
            <a:ext cx="123582" cy="11533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2" name="TekstSylinder 141">
            <a:extLst>
              <a:ext uri="{FF2B5EF4-FFF2-40B4-BE49-F238E27FC236}">
                <a16:creationId xmlns:a16="http://schemas.microsoft.com/office/drawing/2014/main" id="{56EFBB9F-A5EC-4919-8FD3-D73CB21C731F}"/>
              </a:ext>
            </a:extLst>
          </p:cNvPr>
          <p:cNvSpPr txBox="1"/>
          <p:nvPr/>
        </p:nvSpPr>
        <p:spPr>
          <a:xfrm>
            <a:off x="1896161" y="4128205"/>
            <a:ext cx="108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/>
              <a:t>=3320.001-MVZ001</a:t>
            </a:r>
          </a:p>
          <a:p>
            <a:r>
              <a:rPr lang="nb-NO" sz="800"/>
              <a:t>%MVZ.001.001</a:t>
            </a:r>
          </a:p>
        </p:txBody>
      </p:sp>
      <p:pic>
        <p:nvPicPr>
          <p:cNvPr id="144" name="Bilde 143">
            <a:extLst>
              <a:ext uri="{FF2B5EF4-FFF2-40B4-BE49-F238E27FC236}">
                <a16:creationId xmlns:a16="http://schemas.microsoft.com/office/drawing/2014/main" id="{EB68A25F-5817-4A2B-98E8-464A86A56E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099" y="4381433"/>
            <a:ext cx="179097" cy="147492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146" name="TekstSylinder 145">
            <a:extLst>
              <a:ext uri="{FF2B5EF4-FFF2-40B4-BE49-F238E27FC236}">
                <a16:creationId xmlns:a16="http://schemas.microsoft.com/office/drawing/2014/main" id="{629B9CC2-19A7-4B77-AE1D-4876860EA50C}"/>
              </a:ext>
            </a:extLst>
          </p:cNvPr>
          <p:cNvSpPr txBox="1"/>
          <p:nvPr/>
        </p:nvSpPr>
        <p:spPr>
          <a:xfrm>
            <a:off x="187838" y="4056673"/>
            <a:ext cx="1157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/>
              <a:t>=3320.001-SMA003</a:t>
            </a:r>
          </a:p>
          <a:p>
            <a:r>
              <a:rPr lang="nb-NO" sz="800"/>
              <a:t>%SMA.001.001</a:t>
            </a:r>
          </a:p>
        </p:txBody>
      </p:sp>
      <p:sp>
        <p:nvSpPr>
          <p:cNvPr id="147" name="Rektangel 146">
            <a:extLst>
              <a:ext uri="{FF2B5EF4-FFF2-40B4-BE49-F238E27FC236}">
                <a16:creationId xmlns:a16="http://schemas.microsoft.com/office/drawing/2014/main" id="{5CD45160-B170-44F4-8166-BDA570C61A62}"/>
              </a:ext>
            </a:extLst>
          </p:cNvPr>
          <p:cNvSpPr/>
          <p:nvPr/>
        </p:nvSpPr>
        <p:spPr>
          <a:xfrm>
            <a:off x="213256" y="1079324"/>
            <a:ext cx="144017" cy="167336"/>
          </a:xfrm>
          <a:prstGeom prst="rect">
            <a:avLst/>
          </a:prstGeom>
          <a:solidFill>
            <a:srgbClr val="92D050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8" name="Rektangel 147">
            <a:extLst>
              <a:ext uri="{FF2B5EF4-FFF2-40B4-BE49-F238E27FC236}">
                <a16:creationId xmlns:a16="http://schemas.microsoft.com/office/drawing/2014/main" id="{648CA793-21EB-44E1-B364-C4A3A000277F}"/>
              </a:ext>
            </a:extLst>
          </p:cNvPr>
          <p:cNvSpPr/>
          <p:nvPr/>
        </p:nvSpPr>
        <p:spPr>
          <a:xfrm>
            <a:off x="214621" y="1292395"/>
            <a:ext cx="142652" cy="164613"/>
          </a:xfrm>
          <a:prstGeom prst="rect">
            <a:avLst/>
          </a:prstGeom>
          <a:solidFill>
            <a:srgbClr val="FFFF00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0" name="TekstSylinder 149">
            <a:extLst>
              <a:ext uri="{FF2B5EF4-FFF2-40B4-BE49-F238E27FC236}">
                <a16:creationId xmlns:a16="http://schemas.microsoft.com/office/drawing/2014/main" id="{D9A4564E-BB1B-48E5-B2C4-E45BE94C2488}"/>
              </a:ext>
            </a:extLst>
          </p:cNvPr>
          <p:cNvSpPr txBox="1"/>
          <p:nvPr/>
        </p:nvSpPr>
        <p:spPr>
          <a:xfrm>
            <a:off x="357272" y="1055668"/>
            <a:ext cx="109065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50"/>
              <a:t>Overvåket</a:t>
            </a:r>
            <a:r>
              <a:rPr lang="nb-NO" sz="800"/>
              <a:t> </a:t>
            </a:r>
            <a:r>
              <a:rPr lang="nb-NO" sz="1050"/>
              <a:t>ventil</a:t>
            </a:r>
          </a:p>
        </p:txBody>
      </p:sp>
      <p:sp>
        <p:nvSpPr>
          <p:cNvPr id="151" name="TekstSylinder 150">
            <a:extLst>
              <a:ext uri="{FF2B5EF4-FFF2-40B4-BE49-F238E27FC236}">
                <a16:creationId xmlns:a16="http://schemas.microsoft.com/office/drawing/2014/main" id="{5B25FDA5-AD8B-42F8-8C95-36FC2F2CEBAE}"/>
              </a:ext>
            </a:extLst>
          </p:cNvPr>
          <p:cNvSpPr txBox="1"/>
          <p:nvPr/>
        </p:nvSpPr>
        <p:spPr>
          <a:xfrm>
            <a:off x="360084" y="1266016"/>
            <a:ext cx="131090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50"/>
              <a:t>Ikke overvåket ventil</a:t>
            </a:r>
          </a:p>
        </p:txBody>
      </p:sp>
    </p:spTree>
    <p:extLst>
      <p:ext uri="{BB962C8B-B14F-4D97-AF65-F5344CB8AC3E}">
        <p14:creationId xmlns:p14="http://schemas.microsoft.com/office/powerpoint/2010/main" val="25982912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Bilde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014511" y="2390927"/>
            <a:ext cx="128579" cy="105888"/>
          </a:xfrm>
          <a:prstGeom prst="rect">
            <a:avLst/>
          </a:prstGeom>
        </p:spPr>
      </p:pic>
      <p:sp>
        <p:nvSpPr>
          <p:cNvPr id="68" name="TekstSylinder 67"/>
          <p:cNvSpPr txBox="1"/>
          <p:nvPr/>
        </p:nvSpPr>
        <p:spPr>
          <a:xfrm>
            <a:off x="2504870" y="104054"/>
            <a:ext cx="4036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/>
              <a:t> =3600.001 LUFTBEHANDLING</a:t>
            </a:r>
          </a:p>
        </p:txBody>
      </p:sp>
      <p:sp>
        <p:nvSpPr>
          <p:cNvPr id="89" name="TekstSylinder 88"/>
          <p:cNvSpPr txBox="1"/>
          <p:nvPr/>
        </p:nvSpPr>
        <p:spPr>
          <a:xfrm>
            <a:off x="1296785" y="356824"/>
            <a:ext cx="753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/>
              <a:t>Felles uteføler</a:t>
            </a: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2820111" y="2389877"/>
            <a:ext cx="124987" cy="104400"/>
          </a:xfrm>
          <a:prstGeom prst="rect">
            <a:avLst/>
          </a:prstGeom>
        </p:spPr>
      </p:pic>
      <p:cxnSp>
        <p:nvCxnSpPr>
          <p:cNvPr id="116" name="Rett linje 115"/>
          <p:cNvCxnSpPr/>
          <p:nvPr/>
        </p:nvCxnSpPr>
        <p:spPr>
          <a:xfrm flipV="1">
            <a:off x="358465" y="2012323"/>
            <a:ext cx="252000" cy="1"/>
          </a:xfrm>
          <a:prstGeom prst="line">
            <a:avLst/>
          </a:prstGeom>
          <a:ln w="19050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Rett linje 140"/>
          <p:cNvCxnSpPr/>
          <p:nvPr/>
        </p:nvCxnSpPr>
        <p:spPr>
          <a:xfrm flipV="1">
            <a:off x="3051550" y="2253289"/>
            <a:ext cx="0" cy="1296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TekstSylinder 109"/>
          <p:cNvSpPr txBox="1"/>
          <p:nvPr/>
        </p:nvSpPr>
        <p:spPr>
          <a:xfrm>
            <a:off x="1521405" y="706869"/>
            <a:ext cx="81603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"/>
              <a:t>=3200.001</a:t>
            </a:r>
          </a:p>
          <a:p>
            <a:r>
              <a:rPr lang="nb-NO" sz="700"/>
              <a:t>-RTD001</a:t>
            </a:r>
          </a:p>
          <a:p>
            <a:r>
              <a:rPr lang="nb-NO" sz="700"/>
              <a:t>%RTD.001.001</a:t>
            </a:r>
          </a:p>
        </p:txBody>
      </p:sp>
      <p:cxnSp>
        <p:nvCxnSpPr>
          <p:cNvPr id="192" name="Rett linje 191"/>
          <p:cNvCxnSpPr/>
          <p:nvPr/>
        </p:nvCxnSpPr>
        <p:spPr>
          <a:xfrm flipV="1">
            <a:off x="358465" y="3633217"/>
            <a:ext cx="252000" cy="1"/>
          </a:xfrm>
          <a:prstGeom prst="line">
            <a:avLst/>
          </a:prstGeom>
          <a:ln w="19050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3" name="Rektangel 192"/>
          <p:cNvSpPr/>
          <p:nvPr/>
        </p:nvSpPr>
        <p:spPr>
          <a:xfrm>
            <a:off x="286465" y="1760317"/>
            <a:ext cx="72000" cy="5040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4" name="Rektangel 193"/>
          <p:cNvSpPr/>
          <p:nvPr/>
        </p:nvSpPr>
        <p:spPr>
          <a:xfrm>
            <a:off x="609710" y="1760317"/>
            <a:ext cx="504000" cy="5040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5" name="Rektangel 194"/>
          <p:cNvSpPr/>
          <p:nvPr/>
        </p:nvSpPr>
        <p:spPr>
          <a:xfrm>
            <a:off x="1254665" y="1753327"/>
            <a:ext cx="180000" cy="5040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6662" y="1793842"/>
            <a:ext cx="156015" cy="416035"/>
          </a:xfrm>
          <a:prstGeom prst="rect">
            <a:avLst/>
          </a:prstGeom>
        </p:spPr>
      </p:pic>
      <p:grpSp>
        <p:nvGrpSpPr>
          <p:cNvPr id="198" name="Gruppe 197"/>
          <p:cNvGrpSpPr>
            <a:grpSpLocks noChangeAspect="1"/>
          </p:cNvGrpSpPr>
          <p:nvPr/>
        </p:nvGrpSpPr>
        <p:grpSpPr>
          <a:xfrm rot="16200000">
            <a:off x="1650305" y="1872314"/>
            <a:ext cx="288000" cy="288000"/>
            <a:chOff x="6004683" y="2591731"/>
            <a:chExt cx="270727" cy="259613"/>
          </a:xfrm>
        </p:grpSpPr>
        <p:sp>
          <p:nvSpPr>
            <p:cNvPr id="199" name="Likebent trekant 198"/>
            <p:cNvSpPr/>
            <p:nvPr/>
          </p:nvSpPr>
          <p:spPr>
            <a:xfrm>
              <a:off x="6028128" y="2593860"/>
              <a:ext cx="223838" cy="185909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0" name="Ellipse 199"/>
            <p:cNvSpPr/>
            <p:nvPr/>
          </p:nvSpPr>
          <p:spPr>
            <a:xfrm>
              <a:off x="6004683" y="2591731"/>
              <a:ext cx="270727" cy="25961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pic>
        <p:nvPicPr>
          <p:cNvPr id="13" name="Bild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85359" y="1764001"/>
            <a:ext cx="110409" cy="264981"/>
          </a:xfrm>
          <a:prstGeom prst="rect">
            <a:avLst/>
          </a:prstGeom>
        </p:spPr>
      </p:pic>
      <p:sp>
        <p:nvSpPr>
          <p:cNvPr id="202" name="Rektangel 201"/>
          <p:cNvSpPr/>
          <p:nvPr/>
        </p:nvSpPr>
        <p:spPr>
          <a:xfrm>
            <a:off x="2889703" y="993971"/>
            <a:ext cx="180000" cy="5040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203" name="Bilde 20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1700" y="1034486"/>
            <a:ext cx="156015" cy="416035"/>
          </a:xfrm>
          <a:prstGeom prst="rect">
            <a:avLst/>
          </a:prstGeom>
        </p:spPr>
      </p:pic>
      <p:sp>
        <p:nvSpPr>
          <p:cNvPr id="204" name="Rektangel 203"/>
          <p:cNvSpPr/>
          <p:nvPr/>
        </p:nvSpPr>
        <p:spPr>
          <a:xfrm>
            <a:off x="2889703" y="1748569"/>
            <a:ext cx="180000" cy="5040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7" name="Bild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07860" y="1925812"/>
            <a:ext cx="143695" cy="143695"/>
          </a:xfrm>
          <a:prstGeom prst="rect">
            <a:avLst/>
          </a:prstGeom>
        </p:spPr>
      </p:pic>
      <p:sp>
        <p:nvSpPr>
          <p:cNvPr id="206" name="Rektangel 205"/>
          <p:cNvSpPr/>
          <p:nvPr/>
        </p:nvSpPr>
        <p:spPr>
          <a:xfrm>
            <a:off x="2889703" y="3387122"/>
            <a:ext cx="180000" cy="5040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22" name="Bilde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07703" y="3564390"/>
            <a:ext cx="144000" cy="144000"/>
          </a:xfrm>
          <a:prstGeom prst="rect">
            <a:avLst/>
          </a:prstGeom>
        </p:spPr>
      </p:pic>
      <p:pic>
        <p:nvPicPr>
          <p:cNvPr id="29" name="Bilde 2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08257" y="1746185"/>
            <a:ext cx="158511" cy="518205"/>
          </a:xfrm>
          <a:prstGeom prst="rect">
            <a:avLst/>
          </a:prstGeom>
        </p:spPr>
      </p:pic>
      <p:cxnSp>
        <p:nvCxnSpPr>
          <p:cNvPr id="214" name="Rett linje 213"/>
          <p:cNvCxnSpPr/>
          <p:nvPr/>
        </p:nvCxnSpPr>
        <p:spPr>
          <a:xfrm flipV="1">
            <a:off x="678139" y="1760317"/>
            <a:ext cx="0" cy="144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5" name="Rett linje 214"/>
          <p:cNvCxnSpPr/>
          <p:nvPr/>
        </p:nvCxnSpPr>
        <p:spPr>
          <a:xfrm flipV="1">
            <a:off x="904357" y="1760317"/>
            <a:ext cx="0" cy="144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6" name="Rett linje 215"/>
          <p:cNvCxnSpPr/>
          <p:nvPr/>
        </p:nvCxnSpPr>
        <p:spPr>
          <a:xfrm flipV="1">
            <a:off x="806727" y="2116665"/>
            <a:ext cx="0" cy="144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7" name="Rett linje 216"/>
          <p:cNvCxnSpPr/>
          <p:nvPr/>
        </p:nvCxnSpPr>
        <p:spPr>
          <a:xfrm flipV="1">
            <a:off x="1032945" y="2116665"/>
            <a:ext cx="0" cy="144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8" name="Rektangel 217"/>
          <p:cNvSpPr/>
          <p:nvPr/>
        </p:nvSpPr>
        <p:spPr>
          <a:xfrm>
            <a:off x="4370670" y="1755755"/>
            <a:ext cx="504000" cy="5040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219" name="Rett linje 218"/>
          <p:cNvCxnSpPr/>
          <p:nvPr/>
        </p:nvCxnSpPr>
        <p:spPr>
          <a:xfrm flipV="1">
            <a:off x="4439099" y="1755755"/>
            <a:ext cx="0" cy="144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0" name="Rett linje 219"/>
          <p:cNvCxnSpPr/>
          <p:nvPr/>
        </p:nvCxnSpPr>
        <p:spPr>
          <a:xfrm flipV="1">
            <a:off x="4665317" y="1755755"/>
            <a:ext cx="0" cy="144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1" name="Rett linje 220"/>
          <p:cNvCxnSpPr/>
          <p:nvPr/>
        </p:nvCxnSpPr>
        <p:spPr>
          <a:xfrm flipV="1">
            <a:off x="4567687" y="2112103"/>
            <a:ext cx="0" cy="144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2" name="Rett linje 221"/>
          <p:cNvCxnSpPr/>
          <p:nvPr/>
        </p:nvCxnSpPr>
        <p:spPr>
          <a:xfrm flipV="1">
            <a:off x="4793905" y="2112103"/>
            <a:ext cx="0" cy="144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" name="Bilde 2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41822" y="2294968"/>
            <a:ext cx="108000" cy="152307"/>
          </a:xfrm>
          <a:prstGeom prst="rect">
            <a:avLst/>
          </a:prstGeom>
        </p:spPr>
      </p:pic>
      <p:pic>
        <p:nvPicPr>
          <p:cNvPr id="226" name="Bilde 2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0537" y="1756129"/>
            <a:ext cx="110409" cy="264981"/>
          </a:xfrm>
          <a:prstGeom prst="rect">
            <a:avLst/>
          </a:prstGeom>
        </p:spPr>
      </p:pic>
      <p:pic>
        <p:nvPicPr>
          <p:cNvPr id="227" name="Bilde 2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2857" y="1750596"/>
            <a:ext cx="110409" cy="264981"/>
          </a:xfrm>
          <a:prstGeom prst="rect">
            <a:avLst/>
          </a:prstGeom>
        </p:spPr>
      </p:pic>
      <p:pic>
        <p:nvPicPr>
          <p:cNvPr id="239" name="Bilde 23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00640" y="2607593"/>
            <a:ext cx="131107" cy="104400"/>
          </a:xfrm>
          <a:prstGeom prst="rect">
            <a:avLst/>
          </a:prstGeom>
        </p:spPr>
      </p:pic>
      <p:cxnSp>
        <p:nvCxnSpPr>
          <p:cNvPr id="240" name="Rett linje 239"/>
          <p:cNvCxnSpPr/>
          <p:nvPr/>
        </p:nvCxnSpPr>
        <p:spPr>
          <a:xfrm flipV="1">
            <a:off x="2907857" y="2253533"/>
            <a:ext cx="0" cy="1296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1" name="Rett linje 240"/>
          <p:cNvCxnSpPr/>
          <p:nvPr/>
        </p:nvCxnSpPr>
        <p:spPr>
          <a:xfrm flipV="1">
            <a:off x="2233237" y="1247941"/>
            <a:ext cx="0" cy="756000"/>
          </a:xfrm>
          <a:prstGeom prst="line">
            <a:avLst/>
          </a:prstGeom>
          <a:ln w="19050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3" name="Rett linje 242"/>
          <p:cNvCxnSpPr/>
          <p:nvPr/>
        </p:nvCxnSpPr>
        <p:spPr>
          <a:xfrm flipV="1">
            <a:off x="2229710" y="1245704"/>
            <a:ext cx="666000" cy="1"/>
          </a:xfrm>
          <a:prstGeom prst="line">
            <a:avLst/>
          </a:prstGeom>
          <a:ln w="19050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4" name="Rett linje 243"/>
          <p:cNvCxnSpPr/>
          <p:nvPr/>
        </p:nvCxnSpPr>
        <p:spPr>
          <a:xfrm flipV="1">
            <a:off x="3066681" y="1245705"/>
            <a:ext cx="1033200" cy="1"/>
          </a:xfrm>
          <a:prstGeom prst="line">
            <a:avLst/>
          </a:prstGeom>
          <a:ln w="19050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5" name="Rett linje 244"/>
          <p:cNvCxnSpPr/>
          <p:nvPr/>
        </p:nvCxnSpPr>
        <p:spPr>
          <a:xfrm flipV="1">
            <a:off x="4101710" y="1242499"/>
            <a:ext cx="0" cy="774000"/>
          </a:xfrm>
          <a:prstGeom prst="line">
            <a:avLst/>
          </a:prstGeom>
          <a:ln w="19050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46" name="Bilde 24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266665" y="2356211"/>
            <a:ext cx="174063" cy="181743"/>
          </a:xfrm>
          <a:prstGeom prst="rect">
            <a:avLst/>
          </a:prstGeom>
        </p:spPr>
      </p:pic>
      <p:cxnSp>
        <p:nvCxnSpPr>
          <p:cNvPr id="247" name="Rett linje 246"/>
          <p:cNvCxnSpPr/>
          <p:nvPr/>
        </p:nvCxnSpPr>
        <p:spPr>
          <a:xfrm flipV="1">
            <a:off x="1348385" y="2264623"/>
            <a:ext cx="0" cy="108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48" name="Bilde 24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-5400000">
            <a:off x="2794910" y="2220491"/>
            <a:ext cx="75000" cy="180000"/>
          </a:xfrm>
          <a:prstGeom prst="rect">
            <a:avLst/>
          </a:prstGeom>
        </p:spPr>
      </p:pic>
      <p:grpSp>
        <p:nvGrpSpPr>
          <p:cNvPr id="249" name="Gruppe 248"/>
          <p:cNvGrpSpPr>
            <a:grpSpLocks noChangeAspect="1"/>
          </p:cNvGrpSpPr>
          <p:nvPr/>
        </p:nvGrpSpPr>
        <p:grpSpPr>
          <a:xfrm rot="10800000">
            <a:off x="2979281" y="2745943"/>
            <a:ext cx="144000" cy="138089"/>
            <a:chOff x="4872046" y="2261905"/>
            <a:chExt cx="270727" cy="259613"/>
          </a:xfrm>
        </p:grpSpPr>
        <p:sp>
          <p:nvSpPr>
            <p:cNvPr id="250" name="Likebent trekant 249"/>
            <p:cNvSpPr/>
            <p:nvPr/>
          </p:nvSpPr>
          <p:spPr>
            <a:xfrm>
              <a:off x="4895491" y="2264035"/>
              <a:ext cx="223838" cy="11408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1" name="Ellipse 250"/>
            <p:cNvSpPr/>
            <p:nvPr/>
          </p:nvSpPr>
          <p:spPr>
            <a:xfrm>
              <a:off x="4872046" y="2261905"/>
              <a:ext cx="270727" cy="25961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254" name="Ellipse 253"/>
          <p:cNvSpPr>
            <a:spLocks noChangeAspect="1"/>
          </p:cNvSpPr>
          <p:nvPr/>
        </p:nvSpPr>
        <p:spPr>
          <a:xfrm>
            <a:off x="2570722" y="2822207"/>
            <a:ext cx="108000" cy="108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6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255" name="Rett linje 254"/>
          <p:cNvCxnSpPr/>
          <p:nvPr/>
        </p:nvCxnSpPr>
        <p:spPr>
          <a:xfrm flipH="1">
            <a:off x="2907857" y="2656717"/>
            <a:ext cx="108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6" name="Rett linje 255"/>
          <p:cNvCxnSpPr/>
          <p:nvPr/>
        </p:nvCxnSpPr>
        <p:spPr>
          <a:xfrm flipH="1">
            <a:off x="2619857" y="2995273"/>
            <a:ext cx="288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3" name="Bilde 3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87407" y="2822476"/>
            <a:ext cx="103161" cy="103161"/>
          </a:xfrm>
          <a:prstGeom prst="rect">
            <a:avLst/>
          </a:prstGeom>
        </p:spPr>
      </p:pic>
      <p:cxnSp>
        <p:nvCxnSpPr>
          <p:cNvPr id="257" name="Rett linje 256"/>
          <p:cNvCxnSpPr/>
          <p:nvPr/>
        </p:nvCxnSpPr>
        <p:spPr>
          <a:xfrm flipV="1">
            <a:off x="2714366" y="2923273"/>
            <a:ext cx="0" cy="72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8" name="Rett linje 257"/>
          <p:cNvCxnSpPr/>
          <p:nvPr/>
        </p:nvCxnSpPr>
        <p:spPr>
          <a:xfrm flipV="1">
            <a:off x="2624722" y="2925630"/>
            <a:ext cx="0" cy="72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59" name="Bilde 25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-5400000">
            <a:off x="2510627" y="2885442"/>
            <a:ext cx="75000" cy="180000"/>
          </a:xfrm>
          <a:prstGeom prst="rect">
            <a:avLst/>
          </a:prstGeom>
        </p:spPr>
      </p:pic>
      <p:pic>
        <p:nvPicPr>
          <p:cNvPr id="260" name="Bilde 2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014511" y="3102751"/>
            <a:ext cx="128579" cy="105888"/>
          </a:xfrm>
          <a:prstGeom prst="rect">
            <a:avLst/>
          </a:prstGeom>
        </p:spPr>
      </p:pic>
      <p:pic>
        <p:nvPicPr>
          <p:cNvPr id="261" name="Bilde 26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819059" y="3239487"/>
            <a:ext cx="128579" cy="105888"/>
          </a:xfrm>
          <a:prstGeom prst="rect">
            <a:avLst/>
          </a:prstGeom>
        </p:spPr>
      </p:pic>
      <p:cxnSp>
        <p:nvCxnSpPr>
          <p:cNvPr id="262" name="Rett linje 261"/>
          <p:cNvCxnSpPr/>
          <p:nvPr/>
        </p:nvCxnSpPr>
        <p:spPr>
          <a:xfrm flipV="1">
            <a:off x="3474000" y="2016000"/>
            <a:ext cx="0" cy="360000"/>
          </a:xfrm>
          <a:prstGeom prst="line">
            <a:avLst/>
          </a:prstGeom>
          <a:ln w="9525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3" name="Rett linje 262"/>
          <p:cNvCxnSpPr/>
          <p:nvPr/>
        </p:nvCxnSpPr>
        <p:spPr>
          <a:xfrm flipV="1">
            <a:off x="3475092" y="2368641"/>
            <a:ext cx="180000" cy="1"/>
          </a:xfrm>
          <a:prstGeom prst="line">
            <a:avLst/>
          </a:prstGeom>
          <a:ln w="9525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4" name="Rett linje 263"/>
          <p:cNvCxnSpPr/>
          <p:nvPr/>
        </p:nvCxnSpPr>
        <p:spPr>
          <a:xfrm flipV="1">
            <a:off x="3906000" y="2016000"/>
            <a:ext cx="0" cy="360000"/>
          </a:xfrm>
          <a:prstGeom prst="line">
            <a:avLst/>
          </a:prstGeom>
          <a:ln w="9525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5" name="Rett linje 264"/>
          <p:cNvCxnSpPr/>
          <p:nvPr/>
        </p:nvCxnSpPr>
        <p:spPr>
          <a:xfrm flipV="1">
            <a:off x="3728423" y="2368913"/>
            <a:ext cx="180000" cy="1"/>
          </a:xfrm>
          <a:prstGeom prst="line">
            <a:avLst/>
          </a:prstGeom>
          <a:ln w="9525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ombe 34"/>
          <p:cNvSpPr>
            <a:spLocks noChangeAspect="1"/>
          </p:cNvSpPr>
          <p:nvPr/>
        </p:nvSpPr>
        <p:spPr>
          <a:xfrm>
            <a:off x="6086171" y="1918809"/>
            <a:ext cx="180000" cy="180000"/>
          </a:xfrm>
          <a:prstGeom prst="diamond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266" name="Bilde 26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16990" y="1734666"/>
            <a:ext cx="108000" cy="152307"/>
          </a:xfrm>
          <a:prstGeom prst="rect">
            <a:avLst/>
          </a:prstGeom>
        </p:spPr>
      </p:pic>
      <p:cxnSp>
        <p:nvCxnSpPr>
          <p:cNvPr id="267" name="Rett linje 266"/>
          <p:cNvCxnSpPr/>
          <p:nvPr/>
        </p:nvCxnSpPr>
        <p:spPr>
          <a:xfrm flipV="1">
            <a:off x="6061328" y="1832317"/>
            <a:ext cx="0" cy="180000"/>
          </a:xfrm>
          <a:prstGeom prst="line">
            <a:avLst/>
          </a:prstGeom>
          <a:ln w="9525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8" name="Rett linje 267"/>
          <p:cNvCxnSpPr/>
          <p:nvPr/>
        </p:nvCxnSpPr>
        <p:spPr>
          <a:xfrm flipV="1">
            <a:off x="6054498" y="1829771"/>
            <a:ext cx="90000" cy="1"/>
          </a:xfrm>
          <a:prstGeom prst="line">
            <a:avLst/>
          </a:prstGeom>
          <a:ln w="9525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9" name="Rett linje 268"/>
          <p:cNvCxnSpPr/>
          <p:nvPr/>
        </p:nvCxnSpPr>
        <p:spPr>
          <a:xfrm flipV="1">
            <a:off x="6296346" y="1820389"/>
            <a:ext cx="0" cy="180000"/>
          </a:xfrm>
          <a:prstGeom prst="line">
            <a:avLst/>
          </a:prstGeom>
          <a:ln w="9525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0" name="Rett linje 269"/>
          <p:cNvCxnSpPr/>
          <p:nvPr/>
        </p:nvCxnSpPr>
        <p:spPr>
          <a:xfrm flipV="1">
            <a:off x="6191946" y="1825575"/>
            <a:ext cx="104400" cy="1"/>
          </a:xfrm>
          <a:prstGeom prst="line">
            <a:avLst/>
          </a:prstGeom>
          <a:ln w="9525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2" name="Rektangel 271"/>
          <p:cNvSpPr/>
          <p:nvPr/>
        </p:nvSpPr>
        <p:spPr>
          <a:xfrm>
            <a:off x="611509" y="3392709"/>
            <a:ext cx="504000" cy="5040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73" name="Rektangel 272"/>
          <p:cNvSpPr/>
          <p:nvPr/>
        </p:nvSpPr>
        <p:spPr>
          <a:xfrm>
            <a:off x="1256465" y="3385719"/>
            <a:ext cx="180000" cy="5040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274" name="Bilde 27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8461" y="3426234"/>
            <a:ext cx="156015" cy="416035"/>
          </a:xfrm>
          <a:prstGeom prst="rect">
            <a:avLst/>
          </a:prstGeom>
        </p:spPr>
      </p:pic>
      <p:cxnSp>
        <p:nvCxnSpPr>
          <p:cNvPr id="275" name="Rett linje 274"/>
          <p:cNvCxnSpPr/>
          <p:nvPr/>
        </p:nvCxnSpPr>
        <p:spPr>
          <a:xfrm flipV="1">
            <a:off x="679938" y="3392709"/>
            <a:ext cx="0" cy="144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6" name="Rett linje 275"/>
          <p:cNvCxnSpPr/>
          <p:nvPr/>
        </p:nvCxnSpPr>
        <p:spPr>
          <a:xfrm flipV="1">
            <a:off x="906157" y="3392709"/>
            <a:ext cx="0" cy="144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7" name="Rett linje 276"/>
          <p:cNvCxnSpPr/>
          <p:nvPr/>
        </p:nvCxnSpPr>
        <p:spPr>
          <a:xfrm flipV="1">
            <a:off x="808526" y="3749057"/>
            <a:ext cx="0" cy="144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8" name="Rett linje 277"/>
          <p:cNvCxnSpPr/>
          <p:nvPr/>
        </p:nvCxnSpPr>
        <p:spPr>
          <a:xfrm flipV="1">
            <a:off x="1034745" y="3749057"/>
            <a:ext cx="0" cy="144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79" name="Bilde 27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268464" y="3988604"/>
            <a:ext cx="174063" cy="181743"/>
          </a:xfrm>
          <a:prstGeom prst="rect">
            <a:avLst/>
          </a:prstGeom>
        </p:spPr>
      </p:pic>
      <p:cxnSp>
        <p:nvCxnSpPr>
          <p:cNvPr id="280" name="Rett linje 279"/>
          <p:cNvCxnSpPr/>
          <p:nvPr/>
        </p:nvCxnSpPr>
        <p:spPr>
          <a:xfrm flipV="1">
            <a:off x="1350183" y="3897015"/>
            <a:ext cx="0" cy="108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1" name="Bilde 28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31991" y="3367694"/>
            <a:ext cx="158511" cy="518205"/>
          </a:xfrm>
          <a:prstGeom prst="rect">
            <a:avLst/>
          </a:prstGeom>
        </p:spPr>
      </p:pic>
      <p:pic>
        <p:nvPicPr>
          <p:cNvPr id="282" name="Bilde 28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57242" y="3145886"/>
            <a:ext cx="108000" cy="152307"/>
          </a:xfrm>
          <a:prstGeom prst="rect">
            <a:avLst/>
          </a:prstGeom>
        </p:spPr>
      </p:pic>
      <p:cxnSp>
        <p:nvCxnSpPr>
          <p:cNvPr id="283" name="Rett linje 282"/>
          <p:cNvCxnSpPr/>
          <p:nvPr/>
        </p:nvCxnSpPr>
        <p:spPr>
          <a:xfrm flipV="1">
            <a:off x="1690513" y="3219552"/>
            <a:ext cx="0" cy="414000"/>
          </a:xfrm>
          <a:prstGeom prst="line">
            <a:avLst/>
          </a:prstGeom>
          <a:ln w="9525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4" name="Rett linje 283"/>
          <p:cNvCxnSpPr/>
          <p:nvPr/>
        </p:nvCxnSpPr>
        <p:spPr>
          <a:xfrm flipV="1">
            <a:off x="1690513" y="3219559"/>
            <a:ext cx="180000" cy="1"/>
          </a:xfrm>
          <a:prstGeom prst="line">
            <a:avLst/>
          </a:prstGeom>
          <a:ln w="9525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5" name="Rett linje 284"/>
          <p:cNvCxnSpPr/>
          <p:nvPr/>
        </p:nvCxnSpPr>
        <p:spPr>
          <a:xfrm flipV="1">
            <a:off x="2121389" y="3219825"/>
            <a:ext cx="0" cy="414000"/>
          </a:xfrm>
          <a:prstGeom prst="line">
            <a:avLst/>
          </a:prstGeom>
          <a:ln w="9525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6" name="Rett linje 285"/>
          <p:cNvCxnSpPr/>
          <p:nvPr/>
        </p:nvCxnSpPr>
        <p:spPr>
          <a:xfrm flipV="1">
            <a:off x="1943844" y="3219831"/>
            <a:ext cx="180000" cy="1"/>
          </a:xfrm>
          <a:prstGeom prst="line">
            <a:avLst/>
          </a:prstGeom>
          <a:ln w="9525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7" name="Bilde 28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10361" y="3356723"/>
            <a:ext cx="110409" cy="264981"/>
          </a:xfrm>
          <a:prstGeom prst="rect">
            <a:avLst/>
          </a:prstGeom>
        </p:spPr>
      </p:pic>
      <p:sp>
        <p:nvSpPr>
          <p:cNvPr id="288" name="Rektangel 287"/>
          <p:cNvSpPr/>
          <p:nvPr/>
        </p:nvSpPr>
        <p:spPr>
          <a:xfrm>
            <a:off x="3415647" y="3380659"/>
            <a:ext cx="180000" cy="5040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289" name="Bilde 28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33647" y="3557927"/>
            <a:ext cx="144000" cy="144000"/>
          </a:xfrm>
          <a:prstGeom prst="rect">
            <a:avLst/>
          </a:prstGeom>
        </p:spPr>
      </p:pic>
      <p:sp>
        <p:nvSpPr>
          <p:cNvPr id="293" name="Rektangel 292"/>
          <p:cNvSpPr/>
          <p:nvPr/>
        </p:nvSpPr>
        <p:spPr>
          <a:xfrm>
            <a:off x="4076286" y="3383709"/>
            <a:ext cx="180000" cy="5040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294" name="Bilde 29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94442" y="3560952"/>
            <a:ext cx="143695" cy="143695"/>
          </a:xfrm>
          <a:prstGeom prst="rect">
            <a:avLst/>
          </a:prstGeom>
        </p:spPr>
      </p:pic>
      <p:pic>
        <p:nvPicPr>
          <p:cNvPr id="310" name="Bilde 30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535047" y="3985950"/>
            <a:ext cx="128579" cy="105888"/>
          </a:xfrm>
          <a:prstGeom prst="rect">
            <a:avLst/>
          </a:prstGeom>
        </p:spPr>
      </p:pic>
      <p:pic>
        <p:nvPicPr>
          <p:cNvPr id="311" name="Bilde 3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2597" y="4670149"/>
            <a:ext cx="72000" cy="60141"/>
          </a:xfrm>
          <a:prstGeom prst="rect">
            <a:avLst/>
          </a:prstGeom>
        </p:spPr>
      </p:pic>
      <p:cxnSp>
        <p:nvCxnSpPr>
          <p:cNvPr id="312" name="Rett linje 311"/>
          <p:cNvCxnSpPr/>
          <p:nvPr/>
        </p:nvCxnSpPr>
        <p:spPr>
          <a:xfrm flipV="1">
            <a:off x="3575437" y="3889714"/>
            <a:ext cx="0" cy="864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3" name="Rett linje 312"/>
          <p:cNvCxnSpPr/>
          <p:nvPr/>
        </p:nvCxnSpPr>
        <p:spPr>
          <a:xfrm flipV="1">
            <a:off x="3431743" y="3889958"/>
            <a:ext cx="0" cy="864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4" name="Bilde 3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-5400000">
            <a:off x="3320510" y="3849773"/>
            <a:ext cx="75000" cy="180000"/>
          </a:xfrm>
          <a:prstGeom prst="rect">
            <a:avLst/>
          </a:prstGeom>
        </p:spPr>
      </p:pic>
      <p:grpSp>
        <p:nvGrpSpPr>
          <p:cNvPr id="315" name="Gruppe 314"/>
          <p:cNvGrpSpPr>
            <a:grpSpLocks noChangeAspect="1"/>
          </p:cNvGrpSpPr>
          <p:nvPr/>
        </p:nvGrpSpPr>
        <p:grpSpPr>
          <a:xfrm>
            <a:off x="3504225" y="4141553"/>
            <a:ext cx="144000" cy="138089"/>
            <a:chOff x="4872046" y="2261905"/>
            <a:chExt cx="270727" cy="259613"/>
          </a:xfrm>
        </p:grpSpPr>
        <p:sp>
          <p:nvSpPr>
            <p:cNvPr id="316" name="Likebent trekant 315"/>
            <p:cNvSpPr/>
            <p:nvPr/>
          </p:nvSpPr>
          <p:spPr>
            <a:xfrm>
              <a:off x="4895491" y="2264035"/>
              <a:ext cx="223838" cy="11408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7" name="Ellipse 316"/>
            <p:cNvSpPr/>
            <p:nvPr/>
          </p:nvSpPr>
          <p:spPr>
            <a:xfrm>
              <a:off x="4872046" y="2261905"/>
              <a:ext cx="270727" cy="25961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pic>
        <p:nvPicPr>
          <p:cNvPr id="318" name="Bilde 31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23136" y="4330621"/>
            <a:ext cx="131107" cy="104400"/>
          </a:xfrm>
          <a:prstGeom prst="rect">
            <a:avLst/>
          </a:prstGeom>
        </p:spPr>
      </p:pic>
      <p:cxnSp>
        <p:nvCxnSpPr>
          <p:cNvPr id="319" name="Rett linje 318"/>
          <p:cNvCxnSpPr/>
          <p:nvPr/>
        </p:nvCxnSpPr>
        <p:spPr>
          <a:xfrm flipH="1">
            <a:off x="3430353" y="4379745"/>
            <a:ext cx="108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20" name="Bilde 3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3342742" y="3987985"/>
            <a:ext cx="128579" cy="105888"/>
          </a:xfrm>
          <a:prstGeom prst="rect">
            <a:avLst/>
          </a:prstGeom>
        </p:spPr>
      </p:pic>
      <p:pic>
        <p:nvPicPr>
          <p:cNvPr id="321" name="Bilde 3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535047" y="4490611"/>
            <a:ext cx="128579" cy="105888"/>
          </a:xfrm>
          <a:prstGeom prst="rect">
            <a:avLst/>
          </a:prstGeom>
        </p:spPr>
      </p:pic>
      <p:pic>
        <p:nvPicPr>
          <p:cNvPr id="322" name="Bilde 3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3342742" y="4492646"/>
            <a:ext cx="128579" cy="105888"/>
          </a:xfrm>
          <a:prstGeom prst="rect">
            <a:avLst/>
          </a:prstGeom>
        </p:spPr>
      </p:pic>
      <p:cxnSp>
        <p:nvCxnSpPr>
          <p:cNvPr id="323" name="Rett linje 322"/>
          <p:cNvCxnSpPr/>
          <p:nvPr/>
        </p:nvCxnSpPr>
        <p:spPr>
          <a:xfrm flipH="1">
            <a:off x="3430353" y="4712754"/>
            <a:ext cx="36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4" name="Rett linje 323"/>
          <p:cNvCxnSpPr/>
          <p:nvPr/>
        </p:nvCxnSpPr>
        <p:spPr>
          <a:xfrm flipH="1">
            <a:off x="3535429" y="4712754"/>
            <a:ext cx="36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25" name="Bilde 3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3617372" y="3866924"/>
            <a:ext cx="75000" cy="180000"/>
          </a:xfrm>
          <a:prstGeom prst="rect">
            <a:avLst/>
          </a:prstGeom>
        </p:spPr>
      </p:pic>
      <p:pic>
        <p:nvPicPr>
          <p:cNvPr id="326" name="Bilde 3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-5400000">
            <a:off x="3320510" y="4726995"/>
            <a:ext cx="75000" cy="180000"/>
          </a:xfrm>
          <a:prstGeom prst="rect">
            <a:avLst/>
          </a:prstGeom>
        </p:spPr>
      </p:pic>
      <p:pic>
        <p:nvPicPr>
          <p:cNvPr id="327" name="Bilde 3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3616741" y="4724329"/>
            <a:ext cx="75000" cy="180000"/>
          </a:xfrm>
          <a:prstGeom prst="rect">
            <a:avLst/>
          </a:prstGeom>
        </p:spPr>
      </p:pic>
      <p:grpSp>
        <p:nvGrpSpPr>
          <p:cNvPr id="328" name="Gruppe 327"/>
          <p:cNvGrpSpPr>
            <a:grpSpLocks noChangeAspect="1"/>
          </p:cNvGrpSpPr>
          <p:nvPr/>
        </p:nvGrpSpPr>
        <p:grpSpPr>
          <a:xfrm rot="5400000">
            <a:off x="4337502" y="3485927"/>
            <a:ext cx="288000" cy="288000"/>
            <a:chOff x="6004683" y="2591731"/>
            <a:chExt cx="270727" cy="259613"/>
          </a:xfrm>
        </p:grpSpPr>
        <p:sp>
          <p:nvSpPr>
            <p:cNvPr id="329" name="Likebent trekant 328"/>
            <p:cNvSpPr/>
            <p:nvPr/>
          </p:nvSpPr>
          <p:spPr>
            <a:xfrm>
              <a:off x="6028128" y="2593860"/>
              <a:ext cx="223838" cy="185909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0" name="Ellipse 329"/>
            <p:cNvSpPr/>
            <p:nvPr/>
          </p:nvSpPr>
          <p:spPr>
            <a:xfrm>
              <a:off x="6004683" y="2591731"/>
              <a:ext cx="270727" cy="25961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331" name="Rektangel 330"/>
          <p:cNvSpPr/>
          <p:nvPr/>
        </p:nvSpPr>
        <p:spPr>
          <a:xfrm>
            <a:off x="4769257" y="3394234"/>
            <a:ext cx="504000" cy="5040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332" name="Rett linje 331"/>
          <p:cNvCxnSpPr/>
          <p:nvPr/>
        </p:nvCxnSpPr>
        <p:spPr>
          <a:xfrm flipV="1">
            <a:off x="4837685" y="3394234"/>
            <a:ext cx="0" cy="144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3" name="Rett linje 332"/>
          <p:cNvCxnSpPr/>
          <p:nvPr/>
        </p:nvCxnSpPr>
        <p:spPr>
          <a:xfrm flipV="1">
            <a:off x="5063903" y="3394234"/>
            <a:ext cx="0" cy="144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4" name="Rett linje 333"/>
          <p:cNvCxnSpPr/>
          <p:nvPr/>
        </p:nvCxnSpPr>
        <p:spPr>
          <a:xfrm flipV="1">
            <a:off x="4966273" y="3750582"/>
            <a:ext cx="0" cy="144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5" name="Rett linje 334"/>
          <p:cNvCxnSpPr/>
          <p:nvPr/>
        </p:nvCxnSpPr>
        <p:spPr>
          <a:xfrm flipV="1">
            <a:off x="5192491" y="3750582"/>
            <a:ext cx="0" cy="144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36" name="Bilde 33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55633" y="3359092"/>
            <a:ext cx="110409" cy="264981"/>
          </a:xfrm>
          <a:prstGeom prst="rect">
            <a:avLst/>
          </a:prstGeom>
        </p:spPr>
      </p:pic>
      <p:pic>
        <p:nvPicPr>
          <p:cNvPr id="337" name="Bilde 33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24396" y="3361815"/>
            <a:ext cx="110409" cy="264981"/>
          </a:xfrm>
          <a:prstGeom prst="rect">
            <a:avLst/>
          </a:prstGeom>
        </p:spPr>
      </p:pic>
      <p:sp>
        <p:nvSpPr>
          <p:cNvPr id="338" name="Rombe 337"/>
          <p:cNvSpPr>
            <a:spLocks noChangeAspect="1"/>
          </p:cNvSpPr>
          <p:nvPr/>
        </p:nvSpPr>
        <p:spPr>
          <a:xfrm>
            <a:off x="6328132" y="3533219"/>
            <a:ext cx="180000" cy="180000"/>
          </a:xfrm>
          <a:prstGeom prst="diamond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339" name="Bilde 33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57982" y="3372092"/>
            <a:ext cx="108000" cy="152307"/>
          </a:xfrm>
          <a:prstGeom prst="rect">
            <a:avLst/>
          </a:prstGeom>
        </p:spPr>
      </p:pic>
      <p:cxnSp>
        <p:nvCxnSpPr>
          <p:cNvPr id="340" name="Rett linje 339"/>
          <p:cNvCxnSpPr/>
          <p:nvPr/>
        </p:nvCxnSpPr>
        <p:spPr>
          <a:xfrm flipV="1">
            <a:off x="6283132" y="3455144"/>
            <a:ext cx="0" cy="180000"/>
          </a:xfrm>
          <a:prstGeom prst="line">
            <a:avLst/>
          </a:prstGeom>
          <a:ln w="9525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1" name="Rett linje 340"/>
          <p:cNvCxnSpPr/>
          <p:nvPr/>
        </p:nvCxnSpPr>
        <p:spPr>
          <a:xfrm flipV="1">
            <a:off x="6283132" y="3452811"/>
            <a:ext cx="90000" cy="1"/>
          </a:xfrm>
          <a:prstGeom prst="line">
            <a:avLst/>
          </a:prstGeom>
          <a:ln w="9525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2" name="Rett linje 341"/>
          <p:cNvCxnSpPr/>
          <p:nvPr/>
        </p:nvCxnSpPr>
        <p:spPr>
          <a:xfrm flipV="1">
            <a:off x="6541859" y="3448234"/>
            <a:ext cx="0" cy="180000"/>
          </a:xfrm>
          <a:prstGeom prst="line">
            <a:avLst/>
          </a:prstGeom>
          <a:ln w="9525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3" name="Rett linje 342"/>
          <p:cNvCxnSpPr/>
          <p:nvPr/>
        </p:nvCxnSpPr>
        <p:spPr>
          <a:xfrm flipV="1">
            <a:off x="6433526" y="3455835"/>
            <a:ext cx="104400" cy="1"/>
          </a:xfrm>
          <a:prstGeom prst="line">
            <a:avLst/>
          </a:prstGeom>
          <a:ln w="9525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51" name="Bilde 35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896012" y="1599200"/>
            <a:ext cx="174063" cy="181743"/>
          </a:xfrm>
          <a:prstGeom prst="rect">
            <a:avLst/>
          </a:prstGeom>
        </p:spPr>
      </p:pic>
      <p:cxnSp>
        <p:nvCxnSpPr>
          <p:cNvPr id="352" name="Rett linje 351"/>
          <p:cNvCxnSpPr/>
          <p:nvPr/>
        </p:nvCxnSpPr>
        <p:spPr>
          <a:xfrm flipV="1">
            <a:off x="2977731" y="1507611"/>
            <a:ext cx="0" cy="108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78" name="Bilde 37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5562" y="674132"/>
            <a:ext cx="110409" cy="264981"/>
          </a:xfrm>
          <a:prstGeom prst="rect">
            <a:avLst/>
          </a:prstGeom>
        </p:spPr>
      </p:pic>
      <p:cxnSp>
        <p:nvCxnSpPr>
          <p:cNvPr id="177" name="Rett linje 176"/>
          <p:cNvCxnSpPr/>
          <p:nvPr/>
        </p:nvCxnSpPr>
        <p:spPr>
          <a:xfrm flipV="1">
            <a:off x="1113710" y="2012323"/>
            <a:ext cx="144000" cy="1"/>
          </a:xfrm>
          <a:prstGeom prst="line">
            <a:avLst/>
          </a:prstGeom>
          <a:ln w="19050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Rett linje 177"/>
          <p:cNvCxnSpPr/>
          <p:nvPr/>
        </p:nvCxnSpPr>
        <p:spPr>
          <a:xfrm flipV="1">
            <a:off x="3075710" y="2012323"/>
            <a:ext cx="540000" cy="1"/>
          </a:xfrm>
          <a:prstGeom prst="line">
            <a:avLst/>
          </a:prstGeom>
          <a:ln w="19050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Rett linje 178"/>
          <p:cNvCxnSpPr/>
          <p:nvPr/>
        </p:nvCxnSpPr>
        <p:spPr>
          <a:xfrm flipV="1">
            <a:off x="1941710" y="2012323"/>
            <a:ext cx="950400" cy="1"/>
          </a:xfrm>
          <a:prstGeom prst="line">
            <a:avLst/>
          </a:prstGeom>
          <a:ln w="19050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Rett linje 179"/>
          <p:cNvCxnSpPr/>
          <p:nvPr/>
        </p:nvCxnSpPr>
        <p:spPr>
          <a:xfrm flipV="1">
            <a:off x="1437710" y="2012323"/>
            <a:ext cx="216000" cy="1"/>
          </a:xfrm>
          <a:prstGeom prst="line">
            <a:avLst/>
          </a:prstGeom>
          <a:ln w="19050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Rett linje 180"/>
          <p:cNvCxnSpPr>
            <a:cxnSpLocks/>
            <a:endCxn id="35" idx="1"/>
          </p:cNvCxnSpPr>
          <p:nvPr/>
        </p:nvCxnSpPr>
        <p:spPr>
          <a:xfrm flipV="1">
            <a:off x="4875711" y="2008809"/>
            <a:ext cx="1210460" cy="3516"/>
          </a:xfrm>
          <a:prstGeom prst="line">
            <a:avLst/>
          </a:prstGeom>
          <a:ln w="19050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Rett linje 181"/>
          <p:cNvCxnSpPr/>
          <p:nvPr/>
        </p:nvCxnSpPr>
        <p:spPr>
          <a:xfrm flipV="1">
            <a:off x="3759710" y="2012323"/>
            <a:ext cx="612000" cy="1"/>
          </a:xfrm>
          <a:prstGeom prst="line">
            <a:avLst/>
          </a:prstGeom>
          <a:ln w="19050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Rett linje 182"/>
          <p:cNvCxnSpPr>
            <a:cxnSpLocks/>
          </p:cNvCxnSpPr>
          <p:nvPr/>
        </p:nvCxnSpPr>
        <p:spPr>
          <a:xfrm>
            <a:off x="6392047" y="2007637"/>
            <a:ext cx="393149" cy="0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Rett linje 183"/>
          <p:cNvCxnSpPr/>
          <p:nvPr/>
        </p:nvCxnSpPr>
        <p:spPr>
          <a:xfrm flipV="1">
            <a:off x="3597710" y="3632323"/>
            <a:ext cx="475200" cy="1"/>
          </a:xfrm>
          <a:prstGeom prst="line">
            <a:avLst/>
          </a:prstGeom>
          <a:ln w="19050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Rett linje 184"/>
          <p:cNvCxnSpPr/>
          <p:nvPr/>
        </p:nvCxnSpPr>
        <p:spPr>
          <a:xfrm flipV="1">
            <a:off x="3075710" y="3632323"/>
            <a:ext cx="334800" cy="1"/>
          </a:xfrm>
          <a:prstGeom prst="line">
            <a:avLst/>
          </a:prstGeom>
          <a:ln w="19050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Rett linje 185"/>
          <p:cNvCxnSpPr/>
          <p:nvPr/>
        </p:nvCxnSpPr>
        <p:spPr>
          <a:xfrm flipV="1">
            <a:off x="1980000" y="3631111"/>
            <a:ext cx="900000" cy="1"/>
          </a:xfrm>
          <a:prstGeom prst="line">
            <a:avLst/>
          </a:prstGeom>
          <a:ln w="19050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7" name="Rett linje 186"/>
          <p:cNvCxnSpPr/>
          <p:nvPr/>
        </p:nvCxnSpPr>
        <p:spPr>
          <a:xfrm flipV="1">
            <a:off x="1440469" y="3632323"/>
            <a:ext cx="396000" cy="1"/>
          </a:xfrm>
          <a:prstGeom prst="line">
            <a:avLst/>
          </a:prstGeom>
          <a:ln w="19050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8" name="Rett linje 187"/>
          <p:cNvCxnSpPr/>
          <p:nvPr/>
        </p:nvCxnSpPr>
        <p:spPr>
          <a:xfrm flipV="1">
            <a:off x="1113710" y="3632323"/>
            <a:ext cx="144000" cy="1"/>
          </a:xfrm>
          <a:prstGeom prst="line">
            <a:avLst/>
          </a:prstGeom>
          <a:ln w="19050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0" name="Rett linje 189"/>
          <p:cNvCxnSpPr>
            <a:cxnSpLocks/>
            <a:endCxn id="338" idx="1"/>
          </p:cNvCxnSpPr>
          <p:nvPr/>
        </p:nvCxnSpPr>
        <p:spPr>
          <a:xfrm flipV="1">
            <a:off x="5268110" y="3623218"/>
            <a:ext cx="1060022" cy="9107"/>
          </a:xfrm>
          <a:prstGeom prst="line">
            <a:avLst/>
          </a:prstGeom>
          <a:ln w="19050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6" name="Rett linje 195"/>
          <p:cNvCxnSpPr/>
          <p:nvPr/>
        </p:nvCxnSpPr>
        <p:spPr>
          <a:xfrm flipV="1">
            <a:off x="4623710" y="3632323"/>
            <a:ext cx="144000" cy="1"/>
          </a:xfrm>
          <a:prstGeom prst="line">
            <a:avLst/>
          </a:prstGeom>
          <a:ln w="19050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Rett linje 196"/>
          <p:cNvCxnSpPr/>
          <p:nvPr/>
        </p:nvCxnSpPr>
        <p:spPr>
          <a:xfrm flipV="1">
            <a:off x="4253059" y="3635075"/>
            <a:ext cx="86400" cy="1"/>
          </a:xfrm>
          <a:prstGeom prst="line">
            <a:avLst/>
          </a:prstGeom>
          <a:ln w="19050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1" name="Rett linje 200"/>
          <p:cNvCxnSpPr>
            <a:cxnSpLocks/>
          </p:cNvCxnSpPr>
          <p:nvPr/>
        </p:nvCxnSpPr>
        <p:spPr>
          <a:xfrm>
            <a:off x="6505550" y="3626796"/>
            <a:ext cx="342961" cy="5528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" name="TekstSylinder 204"/>
          <p:cNvSpPr txBox="1"/>
          <p:nvPr/>
        </p:nvSpPr>
        <p:spPr>
          <a:xfrm>
            <a:off x="3549915" y="2400656"/>
            <a:ext cx="526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.05-QDA001</a:t>
            </a:r>
          </a:p>
        </p:txBody>
      </p:sp>
      <p:sp>
        <p:nvSpPr>
          <p:cNvPr id="207" name="TekstSylinder 206"/>
          <p:cNvSpPr txBox="1"/>
          <p:nvPr/>
        </p:nvSpPr>
        <p:spPr>
          <a:xfrm>
            <a:off x="2564011" y="1488088"/>
            <a:ext cx="5007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.05-KAA002</a:t>
            </a:r>
          </a:p>
        </p:txBody>
      </p:sp>
      <p:sp>
        <p:nvSpPr>
          <p:cNvPr id="208" name="TekstSylinder 207"/>
          <p:cNvSpPr txBox="1"/>
          <p:nvPr/>
        </p:nvSpPr>
        <p:spPr>
          <a:xfrm>
            <a:off x="2735227" y="845773"/>
            <a:ext cx="77432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.05-SSB002</a:t>
            </a:r>
          </a:p>
        </p:txBody>
      </p:sp>
      <p:sp>
        <p:nvSpPr>
          <p:cNvPr id="209" name="TekstSylinder 208"/>
          <p:cNvSpPr txBox="1"/>
          <p:nvPr/>
        </p:nvSpPr>
        <p:spPr>
          <a:xfrm>
            <a:off x="2172582" y="1524810"/>
            <a:ext cx="490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.</a:t>
            </a:r>
            <a:r>
              <a:rPr lang="nb-NO" sz="600"/>
              <a:t>05-RTA002</a:t>
            </a:r>
          </a:p>
        </p:txBody>
      </p:sp>
      <p:sp>
        <p:nvSpPr>
          <p:cNvPr id="210" name="TekstSylinder 209"/>
          <p:cNvSpPr txBox="1"/>
          <p:nvPr/>
        </p:nvSpPr>
        <p:spPr>
          <a:xfrm>
            <a:off x="1549679" y="2141821"/>
            <a:ext cx="5429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.05-JVZ001</a:t>
            </a:r>
          </a:p>
        </p:txBody>
      </p:sp>
      <p:sp>
        <p:nvSpPr>
          <p:cNvPr id="211" name="TekstSylinder 210"/>
          <p:cNvSpPr txBox="1"/>
          <p:nvPr/>
        </p:nvSpPr>
        <p:spPr>
          <a:xfrm>
            <a:off x="11881" y="1425473"/>
            <a:ext cx="7948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.02-MRC001</a:t>
            </a:r>
          </a:p>
          <a:p>
            <a:r>
              <a:rPr lang="nb-NO" sz="600"/>
              <a:t>%MRC.001.001</a:t>
            </a:r>
          </a:p>
        </p:txBody>
      </p:sp>
      <p:sp>
        <p:nvSpPr>
          <p:cNvPr id="213" name="TekstSylinder 212"/>
          <p:cNvSpPr txBox="1"/>
          <p:nvPr/>
        </p:nvSpPr>
        <p:spPr>
          <a:xfrm>
            <a:off x="1144295" y="1478809"/>
            <a:ext cx="565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.05-SSB001</a:t>
            </a:r>
          </a:p>
          <a:p>
            <a:endParaRPr lang="nb-NO" sz="600"/>
          </a:p>
        </p:txBody>
      </p:sp>
      <p:sp>
        <p:nvSpPr>
          <p:cNvPr id="224" name="TekstSylinder 223"/>
          <p:cNvSpPr txBox="1"/>
          <p:nvPr/>
        </p:nvSpPr>
        <p:spPr>
          <a:xfrm>
            <a:off x="-33709" y="3050140"/>
            <a:ext cx="763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.01-MRB001</a:t>
            </a:r>
          </a:p>
          <a:p>
            <a:r>
              <a:rPr lang="nb-NO" sz="600"/>
              <a:t>%MRB.001.001</a:t>
            </a:r>
          </a:p>
        </p:txBody>
      </p:sp>
      <p:sp>
        <p:nvSpPr>
          <p:cNvPr id="229" name="TekstSylinder 228"/>
          <p:cNvSpPr txBox="1"/>
          <p:nvPr/>
        </p:nvSpPr>
        <p:spPr>
          <a:xfrm>
            <a:off x="5457967" y="1501959"/>
            <a:ext cx="5137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.05-RTA001</a:t>
            </a:r>
          </a:p>
        </p:txBody>
      </p:sp>
      <p:sp>
        <p:nvSpPr>
          <p:cNvPr id="230" name="TekstSylinder 229"/>
          <p:cNvSpPr txBox="1"/>
          <p:nvPr/>
        </p:nvSpPr>
        <p:spPr>
          <a:xfrm>
            <a:off x="4949981" y="1525911"/>
            <a:ext cx="560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.05-RPA001</a:t>
            </a:r>
          </a:p>
        </p:txBody>
      </p:sp>
      <p:sp>
        <p:nvSpPr>
          <p:cNvPr id="231" name="TekstSylinder 230"/>
          <p:cNvSpPr txBox="1"/>
          <p:nvPr/>
        </p:nvSpPr>
        <p:spPr>
          <a:xfrm>
            <a:off x="4372714" y="2274520"/>
            <a:ext cx="499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.05-QLB001</a:t>
            </a:r>
          </a:p>
        </p:txBody>
      </p:sp>
      <p:sp>
        <p:nvSpPr>
          <p:cNvPr id="234" name="TekstSylinder 233"/>
          <p:cNvSpPr txBox="1"/>
          <p:nvPr/>
        </p:nvSpPr>
        <p:spPr>
          <a:xfrm>
            <a:off x="3445493" y="1454006"/>
            <a:ext cx="5184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.05-MFZ001</a:t>
            </a:r>
          </a:p>
        </p:txBody>
      </p:sp>
      <p:sp>
        <p:nvSpPr>
          <p:cNvPr id="235" name="TekstSylinder 234"/>
          <p:cNvSpPr txBox="1"/>
          <p:nvPr/>
        </p:nvSpPr>
        <p:spPr>
          <a:xfrm>
            <a:off x="2456005" y="1759948"/>
            <a:ext cx="506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.05-LXZ001</a:t>
            </a:r>
          </a:p>
        </p:txBody>
      </p:sp>
      <p:sp>
        <p:nvSpPr>
          <p:cNvPr id="236" name="TekstSylinder 235"/>
          <p:cNvSpPr txBox="1"/>
          <p:nvPr/>
        </p:nvSpPr>
        <p:spPr>
          <a:xfrm>
            <a:off x="4354528" y="3242298"/>
            <a:ext cx="5498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.04-JVZ001</a:t>
            </a:r>
          </a:p>
        </p:txBody>
      </p:sp>
      <p:sp>
        <p:nvSpPr>
          <p:cNvPr id="237" name="TekstSylinder 236"/>
          <p:cNvSpPr txBox="1"/>
          <p:nvPr/>
        </p:nvSpPr>
        <p:spPr>
          <a:xfrm>
            <a:off x="3093131" y="3134194"/>
            <a:ext cx="497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.04-RTA001</a:t>
            </a:r>
          </a:p>
        </p:txBody>
      </p:sp>
      <p:sp>
        <p:nvSpPr>
          <p:cNvPr id="238" name="TekstSylinder 237"/>
          <p:cNvSpPr txBox="1"/>
          <p:nvPr/>
        </p:nvSpPr>
        <p:spPr>
          <a:xfrm>
            <a:off x="2442726" y="3682888"/>
            <a:ext cx="50661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"/>
              <a:t>.</a:t>
            </a:r>
            <a:r>
              <a:rPr lang="nb-NO" sz="600"/>
              <a:t>04-LXZ001</a:t>
            </a:r>
          </a:p>
        </p:txBody>
      </p:sp>
      <p:sp>
        <p:nvSpPr>
          <p:cNvPr id="242" name="TekstSylinder 241"/>
          <p:cNvSpPr txBox="1"/>
          <p:nvPr/>
        </p:nvSpPr>
        <p:spPr>
          <a:xfrm>
            <a:off x="1625904" y="3913633"/>
            <a:ext cx="5238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.04-MFZ001</a:t>
            </a:r>
          </a:p>
        </p:txBody>
      </p:sp>
      <p:sp>
        <p:nvSpPr>
          <p:cNvPr id="252" name="TekstSylinder 251"/>
          <p:cNvSpPr txBox="1"/>
          <p:nvPr/>
        </p:nvSpPr>
        <p:spPr>
          <a:xfrm>
            <a:off x="1637261" y="2896562"/>
            <a:ext cx="5161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.04-QDA001</a:t>
            </a:r>
          </a:p>
        </p:txBody>
      </p:sp>
      <p:sp>
        <p:nvSpPr>
          <p:cNvPr id="253" name="TekstSylinder 252"/>
          <p:cNvSpPr txBox="1"/>
          <p:nvPr/>
        </p:nvSpPr>
        <p:spPr>
          <a:xfrm>
            <a:off x="1117276" y="4129112"/>
            <a:ext cx="5143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.04-KAA001</a:t>
            </a:r>
          </a:p>
        </p:txBody>
      </p:sp>
      <p:sp>
        <p:nvSpPr>
          <p:cNvPr id="344" name="TekstSylinder 343"/>
          <p:cNvSpPr txBox="1"/>
          <p:nvPr/>
        </p:nvSpPr>
        <p:spPr>
          <a:xfrm>
            <a:off x="1132201" y="3132474"/>
            <a:ext cx="4866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.04-SSB001</a:t>
            </a:r>
          </a:p>
        </p:txBody>
      </p:sp>
      <p:sp>
        <p:nvSpPr>
          <p:cNvPr id="345" name="TekstSylinder 344"/>
          <p:cNvSpPr txBox="1"/>
          <p:nvPr/>
        </p:nvSpPr>
        <p:spPr>
          <a:xfrm>
            <a:off x="578328" y="3930230"/>
            <a:ext cx="6564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.01-QLB001</a:t>
            </a:r>
          </a:p>
          <a:p>
            <a:r>
              <a:rPr lang="nb-NO" sz="600"/>
              <a:t>%QLB001.001</a:t>
            </a:r>
          </a:p>
        </p:txBody>
      </p:sp>
      <p:sp>
        <p:nvSpPr>
          <p:cNvPr id="348" name="TekstSylinder 347"/>
          <p:cNvSpPr txBox="1"/>
          <p:nvPr/>
        </p:nvSpPr>
        <p:spPr>
          <a:xfrm>
            <a:off x="5659447" y="3092012"/>
            <a:ext cx="501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.04-RTA002</a:t>
            </a:r>
          </a:p>
        </p:txBody>
      </p:sp>
      <p:sp>
        <p:nvSpPr>
          <p:cNvPr id="349" name="TekstSylinder 348"/>
          <p:cNvSpPr txBox="1"/>
          <p:nvPr/>
        </p:nvSpPr>
        <p:spPr>
          <a:xfrm>
            <a:off x="6205667" y="3141653"/>
            <a:ext cx="5288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.04-RDA001</a:t>
            </a:r>
          </a:p>
        </p:txBody>
      </p:sp>
      <p:sp>
        <p:nvSpPr>
          <p:cNvPr id="354" name="TekstSylinder 353"/>
          <p:cNvSpPr txBox="1"/>
          <p:nvPr/>
        </p:nvSpPr>
        <p:spPr>
          <a:xfrm>
            <a:off x="5222582" y="3088930"/>
            <a:ext cx="5040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.04-RPA001</a:t>
            </a:r>
          </a:p>
        </p:txBody>
      </p:sp>
      <p:sp>
        <p:nvSpPr>
          <p:cNvPr id="355" name="TekstSylinder 354"/>
          <p:cNvSpPr txBox="1"/>
          <p:nvPr/>
        </p:nvSpPr>
        <p:spPr>
          <a:xfrm>
            <a:off x="4781297" y="3921429"/>
            <a:ext cx="5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.04-QLB001</a:t>
            </a:r>
          </a:p>
        </p:txBody>
      </p:sp>
      <p:cxnSp>
        <p:nvCxnSpPr>
          <p:cNvPr id="356" name="Rett linje 355"/>
          <p:cNvCxnSpPr/>
          <p:nvPr/>
        </p:nvCxnSpPr>
        <p:spPr>
          <a:xfrm flipV="1">
            <a:off x="2907857" y="2498317"/>
            <a:ext cx="0" cy="7308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7" name="Rett linje 356"/>
          <p:cNvCxnSpPr/>
          <p:nvPr/>
        </p:nvCxnSpPr>
        <p:spPr>
          <a:xfrm flipV="1">
            <a:off x="2907857" y="3355117"/>
            <a:ext cx="0" cy="36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8" name="Rett linje 357"/>
          <p:cNvCxnSpPr/>
          <p:nvPr/>
        </p:nvCxnSpPr>
        <p:spPr>
          <a:xfrm flipV="1">
            <a:off x="3051053" y="2504569"/>
            <a:ext cx="0" cy="1008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9" name="Rett linje 358"/>
          <p:cNvCxnSpPr/>
          <p:nvPr/>
        </p:nvCxnSpPr>
        <p:spPr>
          <a:xfrm flipV="1">
            <a:off x="3051550" y="2709231"/>
            <a:ext cx="0" cy="36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9" name="Rett linje 378"/>
          <p:cNvCxnSpPr>
            <a:cxnSpLocks/>
          </p:cNvCxnSpPr>
          <p:nvPr/>
        </p:nvCxnSpPr>
        <p:spPr>
          <a:xfrm flipV="1">
            <a:off x="3051053" y="2878391"/>
            <a:ext cx="0" cy="210186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0" name="Rett linje 379"/>
          <p:cNvCxnSpPr>
            <a:cxnSpLocks/>
          </p:cNvCxnSpPr>
          <p:nvPr/>
        </p:nvCxnSpPr>
        <p:spPr>
          <a:xfrm flipV="1">
            <a:off x="3051780" y="3214291"/>
            <a:ext cx="1613" cy="176826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1" name="Rett linje 380"/>
          <p:cNvCxnSpPr/>
          <p:nvPr/>
        </p:nvCxnSpPr>
        <p:spPr>
          <a:xfrm flipV="1">
            <a:off x="3433647" y="4101181"/>
            <a:ext cx="0" cy="3816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4" name="Rett linje 383"/>
          <p:cNvCxnSpPr/>
          <p:nvPr/>
        </p:nvCxnSpPr>
        <p:spPr>
          <a:xfrm flipV="1">
            <a:off x="3433647" y="4605841"/>
            <a:ext cx="0" cy="3744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5" name="Rett linje 384"/>
          <p:cNvCxnSpPr/>
          <p:nvPr/>
        </p:nvCxnSpPr>
        <p:spPr>
          <a:xfrm flipV="1">
            <a:off x="3574391" y="4101181"/>
            <a:ext cx="0" cy="36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6" name="Rett linje 385"/>
          <p:cNvCxnSpPr/>
          <p:nvPr/>
        </p:nvCxnSpPr>
        <p:spPr>
          <a:xfrm flipV="1">
            <a:off x="3576110" y="4280317"/>
            <a:ext cx="0" cy="504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7" name="Rett linje 386"/>
          <p:cNvCxnSpPr/>
          <p:nvPr/>
        </p:nvCxnSpPr>
        <p:spPr>
          <a:xfrm flipV="1">
            <a:off x="3575437" y="4430983"/>
            <a:ext cx="0" cy="468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8" name="Rett linje 387"/>
          <p:cNvCxnSpPr/>
          <p:nvPr/>
        </p:nvCxnSpPr>
        <p:spPr>
          <a:xfrm flipV="1">
            <a:off x="3576110" y="4604317"/>
            <a:ext cx="0" cy="3744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89" name="Bilde 38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198677" y="3986194"/>
            <a:ext cx="128579" cy="105888"/>
          </a:xfrm>
          <a:prstGeom prst="rect">
            <a:avLst/>
          </a:prstGeom>
        </p:spPr>
      </p:pic>
      <p:pic>
        <p:nvPicPr>
          <p:cNvPr id="390" name="Bilde 38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227" y="4670393"/>
            <a:ext cx="72000" cy="60141"/>
          </a:xfrm>
          <a:prstGeom prst="rect">
            <a:avLst/>
          </a:prstGeom>
        </p:spPr>
      </p:pic>
      <p:cxnSp>
        <p:nvCxnSpPr>
          <p:cNvPr id="391" name="Rett linje 390"/>
          <p:cNvCxnSpPr/>
          <p:nvPr/>
        </p:nvCxnSpPr>
        <p:spPr>
          <a:xfrm flipV="1">
            <a:off x="4239068" y="3889958"/>
            <a:ext cx="0" cy="864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2" name="Rett linje 391"/>
          <p:cNvCxnSpPr/>
          <p:nvPr/>
        </p:nvCxnSpPr>
        <p:spPr>
          <a:xfrm flipV="1">
            <a:off x="4095374" y="3890202"/>
            <a:ext cx="0" cy="864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93" name="Bilde 39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-5400000">
            <a:off x="3975213" y="3841088"/>
            <a:ext cx="92858" cy="180000"/>
          </a:xfrm>
          <a:prstGeom prst="rect">
            <a:avLst/>
          </a:prstGeom>
        </p:spPr>
      </p:pic>
      <p:grpSp>
        <p:nvGrpSpPr>
          <p:cNvPr id="394" name="Gruppe 393"/>
          <p:cNvGrpSpPr>
            <a:grpSpLocks noChangeAspect="1"/>
          </p:cNvGrpSpPr>
          <p:nvPr/>
        </p:nvGrpSpPr>
        <p:grpSpPr>
          <a:xfrm>
            <a:off x="4167856" y="4141797"/>
            <a:ext cx="144000" cy="138089"/>
            <a:chOff x="4872046" y="2261905"/>
            <a:chExt cx="270727" cy="259613"/>
          </a:xfrm>
        </p:grpSpPr>
        <p:sp>
          <p:nvSpPr>
            <p:cNvPr id="395" name="Likebent trekant 394"/>
            <p:cNvSpPr/>
            <p:nvPr/>
          </p:nvSpPr>
          <p:spPr>
            <a:xfrm>
              <a:off x="4895491" y="2264035"/>
              <a:ext cx="223838" cy="11408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96" name="Ellipse 395"/>
            <p:cNvSpPr/>
            <p:nvPr/>
          </p:nvSpPr>
          <p:spPr>
            <a:xfrm>
              <a:off x="4872046" y="2261905"/>
              <a:ext cx="270727" cy="25961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pic>
        <p:nvPicPr>
          <p:cNvPr id="397" name="Bilde 39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86768" y="4330865"/>
            <a:ext cx="131107" cy="104400"/>
          </a:xfrm>
          <a:prstGeom prst="rect">
            <a:avLst/>
          </a:prstGeom>
        </p:spPr>
      </p:pic>
      <p:cxnSp>
        <p:nvCxnSpPr>
          <p:cNvPr id="398" name="Rett linje 397"/>
          <p:cNvCxnSpPr/>
          <p:nvPr/>
        </p:nvCxnSpPr>
        <p:spPr>
          <a:xfrm flipH="1">
            <a:off x="4093984" y="4379989"/>
            <a:ext cx="108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99" name="Bilde 39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011860" y="4032644"/>
            <a:ext cx="128579" cy="105888"/>
          </a:xfrm>
          <a:prstGeom prst="rect">
            <a:avLst/>
          </a:prstGeom>
        </p:spPr>
      </p:pic>
      <p:pic>
        <p:nvPicPr>
          <p:cNvPr id="400" name="Bilde 39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198677" y="4490855"/>
            <a:ext cx="128579" cy="105888"/>
          </a:xfrm>
          <a:prstGeom prst="rect">
            <a:avLst/>
          </a:prstGeom>
        </p:spPr>
      </p:pic>
      <p:pic>
        <p:nvPicPr>
          <p:cNvPr id="401" name="Bilde 40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006373" y="4492890"/>
            <a:ext cx="128579" cy="105888"/>
          </a:xfrm>
          <a:prstGeom prst="rect">
            <a:avLst/>
          </a:prstGeom>
        </p:spPr>
      </p:pic>
      <p:cxnSp>
        <p:nvCxnSpPr>
          <p:cNvPr id="402" name="Rett linje 401"/>
          <p:cNvCxnSpPr/>
          <p:nvPr/>
        </p:nvCxnSpPr>
        <p:spPr>
          <a:xfrm flipH="1">
            <a:off x="4093984" y="4712998"/>
            <a:ext cx="36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3" name="Rett linje 402"/>
          <p:cNvCxnSpPr/>
          <p:nvPr/>
        </p:nvCxnSpPr>
        <p:spPr>
          <a:xfrm flipH="1">
            <a:off x="4199059" y="4712998"/>
            <a:ext cx="36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04" name="Bilde 40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4280693" y="3859696"/>
            <a:ext cx="75000" cy="180000"/>
          </a:xfrm>
          <a:prstGeom prst="rect">
            <a:avLst/>
          </a:prstGeom>
        </p:spPr>
      </p:pic>
      <p:pic>
        <p:nvPicPr>
          <p:cNvPr id="405" name="Bilde 40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-5400000">
            <a:off x="3984142" y="4727239"/>
            <a:ext cx="75000" cy="180000"/>
          </a:xfrm>
          <a:prstGeom prst="rect">
            <a:avLst/>
          </a:prstGeom>
        </p:spPr>
      </p:pic>
      <p:pic>
        <p:nvPicPr>
          <p:cNvPr id="406" name="Bilde 40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4280371" y="4724573"/>
            <a:ext cx="75000" cy="180000"/>
          </a:xfrm>
          <a:prstGeom prst="rect">
            <a:avLst/>
          </a:prstGeom>
        </p:spPr>
      </p:pic>
      <p:cxnSp>
        <p:nvCxnSpPr>
          <p:cNvPr id="407" name="Rett linje 406"/>
          <p:cNvCxnSpPr>
            <a:cxnSpLocks/>
          </p:cNvCxnSpPr>
          <p:nvPr/>
        </p:nvCxnSpPr>
        <p:spPr>
          <a:xfrm flipV="1">
            <a:off x="4097278" y="4148848"/>
            <a:ext cx="971" cy="33417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8" name="Rett linje 407"/>
          <p:cNvCxnSpPr/>
          <p:nvPr/>
        </p:nvCxnSpPr>
        <p:spPr>
          <a:xfrm flipV="1">
            <a:off x="4097278" y="4606085"/>
            <a:ext cx="0" cy="3744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9" name="Rett linje 408"/>
          <p:cNvCxnSpPr/>
          <p:nvPr/>
        </p:nvCxnSpPr>
        <p:spPr>
          <a:xfrm flipV="1">
            <a:off x="4238022" y="4101425"/>
            <a:ext cx="0" cy="36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0" name="Rett linje 409"/>
          <p:cNvCxnSpPr/>
          <p:nvPr/>
        </p:nvCxnSpPr>
        <p:spPr>
          <a:xfrm flipV="1">
            <a:off x="4239742" y="4280561"/>
            <a:ext cx="0" cy="504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1" name="Rett linje 410"/>
          <p:cNvCxnSpPr/>
          <p:nvPr/>
        </p:nvCxnSpPr>
        <p:spPr>
          <a:xfrm flipV="1">
            <a:off x="4239068" y="4431227"/>
            <a:ext cx="0" cy="468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2" name="Rett linje 411"/>
          <p:cNvCxnSpPr/>
          <p:nvPr/>
        </p:nvCxnSpPr>
        <p:spPr>
          <a:xfrm flipV="1">
            <a:off x="4239742" y="4604561"/>
            <a:ext cx="0" cy="3744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3" name="Rett linje 412"/>
          <p:cNvCxnSpPr/>
          <p:nvPr/>
        </p:nvCxnSpPr>
        <p:spPr>
          <a:xfrm flipV="1">
            <a:off x="250433" y="1786745"/>
            <a:ext cx="68496" cy="6728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4" name="Rett linje 413"/>
          <p:cNvCxnSpPr/>
          <p:nvPr/>
        </p:nvCxnSpPr>
        <p:spPr>
          <a:xfrm flipV="1">
            <a:off x="250433" y="1858745"/>
            <a:ext cx="68496" cy="6728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5" name="Rett linje 414"/>
          <p:cNvCxnSpPr/>
          <p:nvPr/>
        </p:nvCxnSpPr>
        <p:spPr>
          <a:xfrm flipV="1">
            <a:off x="250433" y="1930745"/>
            <a:ext cx="68496" cy="6728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6" name="Rett linje 415"/>
          <p:cNvCxnSpPr/>
          <p:nvPr/>
        </p:nvCxnSpPr>
        <p:spPr>
          <a:xfrm flipV="1">
            <a:off x="250433" y="2003944"/>
            <a:ext cx="68496" cy="6728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8" name="Rett linje 417"/>
          <p:cNvCxnSpPr/>
          <p:nvPr/>
        </p:nvCxnSpPr>
        <p:spPr>
          <a:xfrm flipV="1">
            <a:off x="250433" y="2074745"/>
            <a:ext cx="68496" cy="6728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9" name="Rett linje 418"/>
          <p:cNvCxnSpPr/>
          <p:nvPr/>
        </p:nvCxnSpPr>
        <p:spPr>
          <a:xfrm flipV="1">
            <a:off x="250269" y="2146745"/>
            <a:ext cx="68496" cy="6728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0" name="Rett linje 419"/>
          <p:cNvCxnSpPr/>
          <p:nvPr/>
        </p:nvCxnSpPr>
        <p:spPr>
          <a:xfrm flipV="1">
            <a:off x="250433" y="2218745"/>
            <a:ext cx="68496" cy="6728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2" name="Rektangel 421"/>
          <p:cNvSpPr/>
          <p:nvPr/>
        </p:nvSpPr>
        <p:spPr>
          <a:xfrm>
            <a:off x="284455" y="3383709"/>
            <a:ext cx="72000" cy="5040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423" name="Rett linje 422"/>
          <p:cNvCxnSpPr/>
          <p:nvPr/>
        </p:nvCxnSpPr>
        <p:spPr>
          <a:xfrm flipV="1">
            <a:off x="248423" y="3410140"/>
            <a:ext cx="68496" cy="6728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4" name="Rett linje 423"/>
          <p:cNvCxnSpPr/>
          <p:nvPr/>
        </p:nvCxnSpPr>
        <p:spPr>
          <a:xfrm flipV="1">
            <a:off x="248423" y="3482140"/>
            <a:ext cx="68496" cy="6728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5" name="Rett linje 424"/>
          <p:cNvCxnSpPr/>
          <p:nvPr/>
        </p:nvCxnSpPr>
        <p:spPr>
          <a:xfrm flipV="1">
            <a:off x="248423" y="3554140"/>
            <a:ext cx="68496" cy="6728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6" name="Rett linje 425"/>
          <p:cNvCxnSpPr/>
          <p:nvPr/>
        </p:nvCxnSpPr>
        <p:spPr>
          <a:xfrm flipV="1">
            <a:off x="248423" y="3627337"/>
            <a:ext cx="68496" cy="6728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7" name="Rett linje 426"/>
          <p:cNvCxnSpPr/>
          <p:nvPr/>
        </p:nvCxnSpPr>
        <p:spPr>
          <a:xfrm flipV="1">
            <a:off x="248423" y="3698140"/>
            <a:ext cx="68496" cy="6728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8" name="Rett linje 427"/>
          <p:cNvCxnSpPr/>
          <p:nvPr/>
        </p:nvCxnSpPr>
        <p:spPr>
          <a:xfrm flipV="1">
            <a:off x="248259" y="3770140"/>
            <a:ext cx="68496" cy="6728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9" name="Rett linje 428"/>
          <p:cNvCxnSpPr/>
          <p:nvPr/>
        </p:nvCxnSpPr>
        <p:spPr>
          <a:xfrm flipV="1">
            <a:off x="248423" y="3842140"/>
            <a:ext cx="68496" cy="6728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0" name="TekstSylinder 429"/>
          <p:cNvSpPr txBox="1"/>
          <p:nvPr/>
        </p:nvSpPr>
        <p:spPr>
          <a:xfrm>
            <a:off x="2427629" y="2176132"/>
            <a:ext cx="4488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.04-RTB001</a:t>
            </a:r>
          </a:p>
        </p:txBody>
      </p:sp>
      <p:sp>
        <p:nvSpPr>
          <p:cNvPr id="431" name="TekstSylinder 430"/>
          <p:cNvSpPr txBox="1"/>
          <p:nvPr/>
        </p:nvSpPr>
        <p:spPr>
          <a:xfrm>
            <a:off x="2237212" y="2948525"/>
            <a:ext cx="4546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.04-RPB001</a:t>
            </a:r>
          </a:p>
        </p:txBody>
      </p:sp>
      <p:sp>
        <p:nvSpPr>
          <p:cNvPr id="432" name="TekstSylinder 431"/>
          <p:cNvSpPr txBox="1"/>
          <p:nvPr/>
        </p:nvSpPr>
        <p:spPr>
          <a:xfrm>
            <a:off x="2235559" y="2725678"/>
            <a:ext cx="4468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.04-NTA001</a:t>
            </a:r>
          </a:p>
        </p:txBody>
      </p:sp>
      <p:sp>
        <p:nvSpPr>
          <p:cNvPr id="433" name="TekstSylinder 432"/>
          <p:cNvSpPr txBox="1"/>
          <p:nvPr/>
        </p:nvSpPr>
        <p:spPr>
          <a:xfrm>
            <a:off x="2443844" y="2664355"/>
            <a:ext cx="69344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.04-QVZ001</a:t>
            </a:r>
          </a:p>
        </p:txBody>
      </p:sp>
      <p:sp>
        <p:nvSpPr>
          <p:cNvPr id="434" name="TekstSylinder 433"/>
          <p:cNvSpPr txBox="1"/>
          <p:nvPr/>
        </p:nvSpPr>
        <p:spPr>
          <a:xfrm>
            <a:off x="3088127" y="2587243"/>
            <a:ext cx="69344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.05-SBB001</a:t>
            </a:r>
          </a:p>
        </p:txBody>
      </p:sp>
      <p:sp>
        <p:nvSpPr>
          <p:cNvPr id="435" name="TekstSylinder 434"/>
          <p:cNvSpPr txBox="1"/>
          <p:nvPr/>
        </p:nvSpPr>
        <p:spPr>
          <a:xfrm>
            <a:off x="3062451" y="2771172"/>
            <a:ext cx="4417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.05-JPA001</a:t>
            </a:r>
          </a:p>
        </p:txBody>
      </p:sp>
      <p:sp>
        <p:nvSpPr>
          <p:cNvPr id="436" name="TekstSylinder 435"/>
          <p:cNvSpPr txBox="1"/>
          <p:nvPr/>
        </p:nvSpPr>
        <p:spPr>
          <a:xfrm>
            <a:off x="3539576" y="3331120"/>
            <a:ext cx="52361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"/>
              <a:t>.</a:t>
            </a:r>
            <a:r>
              <a:rPr lang="nb-NO" sz="600"/>
              <a:t>04-LVA001</a:t>
            </a:r>
          </a:p>
        </p:txBody>
      </p:sp>
      <p:sp>
        <p:nvSpPr>
          <p:cNvPr id="437" name="TekstSylinder 436"/>
          <p:cNvSpPr txBox="1"/>
          <p:nvPr/>
        </p:nvSpPr>
        <p:spPr>
          <a:xfrm>
            <a:off x="3940067" y="3115618"/>
            <a:ext cx="50875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"/>
              <a:t>.</a:t>
            </a:r>
            <a:r>
              <a:rPr lang="nb-NO" sz="600"/>
              <a:t>04-LKA001</a:t>
            </a:r>
          </a:p>
        </p:txBody>
      </p:sp>
      <p:sp>
        <p:nvSpPr>
          <p:cNvPr id="438" name="TekstSylinder 437"/>
          <p:cNvSpPr txBox="1"/>
          <p:nvPr/>
        </p:nvSpPr>
        <p:spPr>
          <a:xfrm>
            <a:off x="3061118" y="3692988"/>
            <a:ext cx="475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.05-RTB001</a:t>
            </a:r>
          </a:p>
        </p:txBody>
      </p:sp>
      <p:sp>
        <p:nvSpPr>
          <p:cNvPr id="439" name="TekstSylinder 438"/>
          <p:cNvSpPr txBox="1"/>
          <p:nvPr/>
        </p:nvSpPr>
        <p:spPr>
          <a:xfrm>
            <a:off x="3569952" y="4272449"/>
            <a:ext cx="54646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.04-SBB001</a:t>
            </a:r>
          </a:p>
        </p:txBody>
      </p:sp>
      <p:sp>
        <p:nvSpPr>
          <p:cNvPr id="440" name="TekstSylinder 439"/>
          <p:cNvSpPr txBox="1"/>
          <p:nvPr/>
        </p:nvSpPr>
        <p:spPr>
          <a:xfrm>
            <a:off x="3510386" y="3722355"/>
            <a:ext cx="458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.04-RTB004</a:t>
            </a:r>
          </a:p>
        </p:txBody>
      </p:sp>
      <p:sp>
        <p:nvSpPr>
          <p:cNvPr id="441" name="TekstSylinder 440"/>
          <p:cNvSpPr txBox="1"/>
          <p:nvPr/>
        </p:nvSpPr>
        <p:spPr>
          <a:xfrm>
            <a:off x="3563308" y="4149787"/>
            <a:ext cx="53031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.04-JPA001</a:t>
            </a:r>
          </a:p>
        </p:txBody>
      </p:sp>
      <p:sp>
        <p:nvSpPr>
          <p:cNvPr id="442" name="TekstSylinder 441"/>
          <p:cNvSpPr txBox="1"/>
          <p:nvPr/>
        </p:nvSpPr>
        <p:spPr>
          <a:xfrm>
            <a:off x="2839668" y="4742530"/>
            <a:ext cx="57084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.05-RTB002</a:t>
            </a:r>
          </a:p>
        </p:txBody>
      </p:sp>
      <p:sp>
        <p:nvSpPr>
          <p:cNvPr id="443" name="TekstSylinder 442"/>
          <p:cNvSpPr txBox="1"/>
          <p:nvPr/>
        </p:nvSpPr>
        <p:spPr>
          <a:xfrm>
            <a:off x="3544378" y="4812248"/>
            <a:ext cx="56726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.04-RTB003</a:t>
            </a:r>
          </a:p>
        </p:txBody>
      </p:sp>
      <p:sp>
        <p:nvSpPr>
          <p:cNvPr id="444" name="TekstSylinder 443"/>
          <p:cNvSpPr txBox="1"/>
          <p:nvPr/>
        </p:nvSpPr>
        <p:spPr>
          <a:xfrm>
            <a:off x="4205675" y="3796394"/>
            <a:ext cx="57719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.04-RTB006</a:t>
            </a:r>
          </a:p>
        </p:txBody>
      </p:sp>
      <p:sp>
        <p:nvSpPr>
          <p:cNvPr id="445" name="TekstSylinder 444"/>
          <p:cNvSpPr txBox="1"/>
          <p:nvPr/>
        </p:nvSpPr>
        <p:spPr>
          <a:xfrm>
            <a:off x="3747352" y="3688253"/>
            <a:ext cx="4496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.05-RTB003</a:t>
            </a:r>
          </a:p>
        </p:txBody>
      </p:sp>
      <p:sp>
        <p:nvSpPr>
          <p:cNvPr id="446" name="TekstSylinder 445"/>
          <p:cNvSpPr txBox="1"/>
          <p:nvPr/>
        </p:nvSpPr>
        <p:spPr>
          <a:xfrm>
            <a:off x="4234553" y="4154008"/>
            <a:ext cx="50910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.04-JPA002</a:t>
            </a:r>
          </a:p>
        </p:txBody>
      </p:sp>
      <p:sp>
        <p:nvSpPr>
          <p:cNvPr id="447" name="TekstSylinder 446"/>
          <p:cNvSpPr txBox="1"/>
          <p:nvPr/>
        </p:nvSpPr>
        <p:spPr>
          <a:xfrm>
            <a:off x="3663746" y="4661731"/>
            <a:ext cx="54426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.05-RTB004</a:t>
            </a:r>
          </a:p>
        </p:txBody>
      </p:sp>
      <p:sp>
        <p:nvSpPr>
          <p:cNvPr id="448" name="TekstSylinder 447"/>
          <p:cNvSpPr txBox="1"/>
          <p:nvPr/>
        </p:nvSpPr>
        <p:spPr>
          <a:xfrm>
            <a:off x="4290235" y="4798001"/>
            <a:ext cx="52888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.04-RTB005</a:t>
            </a:r>
          </a:p>
        </p:txBody>
      </p:sp>
      <p:sp>
        <p:nvSpPr>
          <p:cNvPr id="449" name="TekstSylinder 448"/>
          <p:cNvSpPr txBox="1"/>
          <p:nvPr/>
        </p:nvSpPr>
        <p:spPr>
          <a:xfrm>
            <a:off x="4261573" y="4312476"/>
            <a:ext cx="54655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.04-SBB002</a:t>
            </a:r>
          </a:p>
        </p:txBody>
      </p:sp>
      <p:sp>
        <p:nvSpPr>
          <p:cNvPr id="295" name="TekstSylinder 294"/>
          <p:cNvSpPr txBox="1"/>
          <p:nvPr/>
        </p:nvSpPr>
        <p:spPr>
          <a:xfrm>
            <a:off x="3869579" y="4978203"/>
            <a:ext cx="737563" cy="2077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500"/>
              <a:t>=</a:t>
            </a:r>
            <a:r>
              <a:rPr lang="nb-NO" sz="750"/>
              <a:t>3700.002</a:t>
            </a:r>
          </a:p>
        </p:txBody>
      </p:sp>
      <p:sp>
        <p:nvSpPr>
          <p:cNvPr id="296" name="TekstSylinder 295"/>
          <p:cNvSpPr txBox="1"/>
          <p:nvPr/>
        </p:nvSpPr>
        <p:spPr>
          <a:xfrm>
            <a:off x="3131745" y="4983657"/>
            <a:ext cx="695736" cy="2077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500"/>
              <a:t>=</a:t>
            </a:r>
            <a:r>
              <a:rPr lang="nb-NO" sz="750"/>
              <a:t>3200.002</a:t>
            </a:r>
          </a:p>
        </p:txBody>
      </p:sp>
      <p:sp>
        <p:nvSpPr>
          <p:cNvPr id="291" name="TekstSylinder 290"/>
          <p:cNvSpPr txBox="1"/>
          <p:nvPr/>
        </p:nvSpPr>
        <p:spPr>
          <a:xfrm>
            <a:off x="6999723" y="455622"/>
            <a:ext cx="2108173" cy="426270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700"/>
              <a:t>KOMPONENTTYPE</a:t>
            </a:r>
          </a:p>
          <a:p>
            <a:r>
              <a:rPr lang="nb-NO" sz="700"/>
              <a:t>(tabell som viser sammenheng mellom forekomst og type)</a:t>
            </a:r>
          </a:p>
          <a:p>
            <a:r>
              <a:rPr lang="nb-NO" sz="700"/>
              <a:t>Der komponenttypen er entydig, som f.eks. for vifter og pumper er det ikke nødvendig å angi komponenttype i denne lista.</a:t>
            </a:r>
          </a:p>
          <a:p>
            <a:endParaRPr lang="nb-NO" sz="750"/>
          </a:p>
          <a:p>
            <a:r>
              <a:rPr lang="nb-NO" sz="750"/>
              <a:t>%KAA.001.001: .04 og .05-KAA001, -KAA002</a:t>
            </a:r>
          </a:p>
          <a:p>
            <a:endParaRPr lang="nb-NO" sz="750"/>
          </a:p>
          <a:p>
            <a:r>
              <a:rPr lang="nb-NO" sz="750"/>
              <a:t>%QDA.001.001: .04 og .05–QDA001</a:t>
            </a:r>
          </a:p>
          <a:p>
            <a:endParaRPr lang="nb-NO" sz="750"/>
          </a:p>
          <a:p>
            <a:r>
              <a:rPr lang="nb-NO" sz="750"/>
              <a:t>%RDA.001.001:</a:t>
            </a:r>
            <a:r>
              <a:rPr lang="nb-NO" sz="700"/>
              <a:t> </a:t>
            </a:r>
            <a:r>
              <a:rPr lang="nb-NO" sz="675"/>
              <a:t>.04 og .05</a:t>
            </a:r>
            <a:r>
              <a:rPr lang="nb-NO" sz="700"/>
              <a:t>–RDA001</a:t>
            </a:r>
          </a:p>
          <a:p>
            <a:endParaRPr lang="nb-NO" sz="750"/>
          </a:p>
          <a:p>
            <a:r>
              <a:rPr lang="nb-NO" sz="750"/>
              <a:t>%RFA.001.001:</a:t>
            </a:r>
            <a:r>
              <a:rPr lang="nb-NO" sz="700"/>
              <a:t> </a:t>
            </a:r>
            <a:r>
              <a:rPr lang="nb-NO" sz="675"/>
              <a:t>.04 og .05</a:t>
            </a:r>
            <a:r>
              <a:rPr lang="nb-NO" sz="700"/>
              <a:t>–RFA001</a:t>
            </a:r>
          </a:p>
          <a:p>
            <a:endParaRPr lang="nb-NO" sz="700"/>
          </a:p>
          <a:p>
            <a:r>
              <a:rPr lang="nb-NO" sz="750"/>
              <a:t>%RPA001.001: .04 og .05-RPA001</a:t>
            </a:r>
          </a:p>
          <a:p>
            <a:endParaRPr lang="nb-NO" sz="750"/>
          </a:p>
          <a:p>
            <a:r>
              <a:rPr lang="nb-NO" sz="700"/>
              <a:t>%RTA.001.001:  </a:t>
            </a:r>
          </a:p>
          <a:p>
            <a:r>
              <a:rPr lang="nb-NO" sz="700"/>
              <a:t>.04-RTA001, -RTA002 </a:t>
            </a:r>
          </a:p>
          <a:p>
            <a:r>
              <a:rPr lang="nb-NO" sz="700"/>
              <a:t>.05-RTA001, -RTA002 </a:t>
            </a:r>
          </a:p>
          <a:p>
            <a:endParaRPr lang="nb-NO" sz="700"/>
          </a:p>
          <a:p>
            <a:r>
              <a:rPr lang="nb-NO" sz="700"/>
              <a:t>%RTB.001.001:</a:t>
            </a:r>
          </a:p>
          <a:p>
            <a:r>
              <a:rPr lang="nb-NO" sz="700"/>
              <a:t>.04-RTB001, -RTB003, -RTB004, -RTB005, -RTB0006</a:t>
            </a:r>
          </a:p>
          <a:p>
            <a:r>
              <a:rPr lang="nb-NO" sz="700"/>
              <a:t>.05-RTB001, -RTB002, -RTB003, -RTB004</a:t>
            </a:r>
          </a:p>
          <a:p>
            <a:endParaRPr lang="nb-NO" sz="700"/>
          </a:p>
          <a:p>
            <a:r>
              <a:rPr lang="nb-NO" sz="700"/>
              <a:t>%SMA.001.001: </a:t>
            </a:r>
          </a:p>
          <a:p>
            <a:r>
              <a:rPr lang="nb-NO" sz="700"/>
              <a:t>.04-SMA001, -SMA002, -SMA003, -SMA004, -SMA005</a:t>
            </a:r>
          </a:p>
          <a:p>
            <a:r>
              <a:rPr lang="nb-NO" sz="700"/>
              <a:t>.05-SMA001, -SMA002, -SMA003, -SMA004, -SMA005 </a:t>
            </a:r>
          </a:p>
          <a:p>
            <a:endParaRPr lang="nb-NO" sz="700"/>
          </a:p>
          <a:p>
            <a:r>
              <a:rPr lang="nb-NO" sz="700"/>
              <a:t>%SMA.001.002: .05-SMA006 (ventiler av annet fabrikat enn resten)</a:t>
            </a:r>
          </a:p>
          <a:p>
            <a:endParaRPr lang="nb-NO" sz="700"/>
          </a:p>
          <a:p>
            <a:r>
              <a:rPr lang="nb-NO" sz="700"/>
              <a:t>%SSB.001.001: </a:t>
            </a:r>
            <a:r>
              <a:rPr lang="nb-NO" sz="675"/>
              <a:t>.04 og .05</a:t>
            </a:r>
            <a:r>
              <a:rPr lang="nb-NO" sz="700"/>
              <a:t>-SSB001, -SSB002</a:t>
            </a:r>
          </a:p>
          <a:p>
            <a:endParaRPr lang="nb-NO" sz="700"/>
          </a:p>
          <a:p>
            <a:r>
              <a:rPr lang="nb-NO" sz="700"/>
              <a:t>%SVZ.001.001: .04-SVZ001, -SVZ002, -SVZ003</a:t>
            </a:r>
          </a:p>
        </p:txBody>
      </p:sp>
      <p:sp>
        <p:nvSpPr>
          <p:cNvPr id="292" name="TekstSylinder 291"/>
          <p:cNvSpPr txBox="1"/>
          <p:nvPr/>
        </p:nvSpPr>
        <p:spPr>
          <a:xfrm>
            <a:off x="2527515" y="2393144"/>
            <a:ext cx="4629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.04-SVZ003</a:t>
            </a:r>
          </a:p>
        </p:txBody>
      </p:sp>
      <p:sp>
        <p:nvSpPr>
          <p:cNvPr id="302" name="TekstSylinder 301"/>
          <p:cNvSpPr txBox="1"/>
          <p:nvPr/>
        </p:nvSpPr>
        <p:spPr>
          <a:xfrm>
            <a:off x="2955917" y="4047418"/>
            <a:ext cx="58420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.05-SMA001</a:t>
            </a:r>
          </a:p>
        </p:txBody>
      </p:sp>
      <p:sp>
        <p:nvSpPr>
          <p:cNvPr id="303" name="TekstSylinder 302"/>
          <p:cNvSpPr txBox="1"/>
          <p:nvPr/>
        </p:nvSpPr>
        <p:spPr>
          <a:xfrm>
            <a:off x="3510967" y="4534800"/>
            <a:ext cx="56338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.04-SMA002</a:t>
            </a:r>
          </a:p>
        </p:txBody>
      </p:sp>
      <p:sp>
        <p:nvSpPr>
          <p:cNvPr id="304" name="TekstSylinder 303"/>
          <p:cNvSpPr txBox="1"/>
          <p:nvPr/>
        </p:nvSpPr>
        <p:spPr>
          <a:xfrm>
            <a:off x="2960056" y="4379239"/>
            <a:ext cx="53981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.05-SMA002</a:t>
            </a:r>
          </a:p>
        </p:txBody>
      </p:sp>
      <p:sp>
        <p:nvSpPr>
          <p:cNvPr id="305" name="TekstSylinder 304"/>
          <p:cNvSpPr txBox="1"/>
          <p:nvPr/>
        </p:nvSpPr>
        <p:spPr>
          <a:xfrm>
            <a:off x="3640962" y="4395111"/>
            <a:ext cx="55375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.05-SMA004</a:t>
            </a:r>
          </a:p>
        </p:txBody>
      </p:sp>
      <p:sp>
        <p:nvSpPr>
          <p:cNvPr id="306" name="TekstSylinder 305"/>
          <p:cNvSpPr txBox="1"/>
          <p:nvPr/>
        </p:nvSpPr>
        <p:spPr>
          <a:xfrm>
            <a:off x="4222148" y="4479968"/>
            <a:ext cx="61792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.04-SMA003</a:t>
            </a:r>
          </a:p>
        </p:txBody>
      </p:sp>
      <p:sp>
        <p:nvSpPr>
          <p:cNvPr id="307" name="TekstSylinder 306"/>
          <p:cNvSpPr txBox="1"/>
          <p:nvPr/>
        </p:nvSpPr>
        <p:spPr>
          <a:xfrm>
            <a:off x="2492115" y="3188202"/>
            <a:ext cx="4638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.04-SMA005</a:t>
            </a:r>
          </a:p>
        </p:txBody>
      </p:sp>
      <p:sp>
        <p:nvSpPr>
          <p:cNvPr id="308" name="TekstSylinder 307"/>
          <p:cNvSpPr txBox="1"/>
          <p:nvPr/>
        </p:nvSpPr>
        <p:spPr>
          <a:xfrm>
            <a:off x="3547683" y="3958719"/>
            <a:ext cx="55665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.04-SMA001</a:t>
            </a:r>
          </a:p>
        </p:txBody>
      </p:sp>
      <p:sp>
        <p:nvSpPr>
          <p:cNvPr id="309" name="TekstSylinder 308"/>
          <p:cNvSpPr txBox="1"/>
          <p:nvPr/>
        </p:nvSpPr>
        <p:spPr>
          <a:xfrm>
            <a:off x="3638180" y="4052291"/>
            <a:ext cx="60564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.05-SMA003</a:t>
            </a:r>
          </a:p>
        </p:txBody>
      </p:sp>
      <p:sp>
        <p:nvSpPr>
          <p:cNvPr id="347" name="TekstSylinder 346"/>
          <p:cNvSpPr txBox="1"/>
          <p:nvPr/>
        </p:nvSpPr>
        <p:spPr>
          <a:xfrm>
            <a:off x="4232013" y="3970812"/>
            <a:ext cx="4928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.04-SMA004</a:t>
            </a:r>
          </a:p>
        </p:txBody>
      </p:sp>
      <p:sp>
        <p:nvSpPr>
          <p:cNvPr id="382" name="TekstSylinder 381"/>
          <p:cNvSpPr txBox="1"/>
          <p:nvPr/>
        </p:nvSpPr>
        <p:spPr>
          <a:xfrm>
            <a:off x="3075710" y="2356773"/>
            <a:ext cx="4596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.05-SMA006</a:t>
            </a:r>
          </a:p>
        </p:txBody>
      </p:sp>
      <p:sp>
        <p:nvSpPr>
          <p:cNvPr id="383" name="TekstSylinder 382"/>
          <p:cNvSpPr txBox="1"/>
          <p:nvPr/>
        </p:nvSpPr>
        <p:spPr>
          <a:xfrm>
            <a:off x="3069540" y="2987517"/>
            <a:ext cx="4731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.05-SMA005</a:t>
            </a:r>
          </a:p>
        </p:txBody>
      </p:sp>
      <p:sp>
        <p:nvSpPr>
          <p:cNvPr id="417" name="TekstSylinder 416"/>
          <p:cNvSpPr txBox="1"/>
          <p:nvPr/>
        </p:nvSpPr>
        <p:spPr>
          <a:xfrm>
            <a:off x="2551258" y="4570433"/>
            <a:ext cx="51542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.04-SVZ001</a:t>
            </a:r>
          </a:p>
        </p:txBody>
      </p:sp>
      <p:sp>
        <p:nvSpPr>
          <p:cNvPr id="421" name="TekstSylinder 420"/>
          <p:cNvSpPr txBox="1"/>
          <p:nvPr/>
        </p:nvSpPr>
        <p:spPr>
          <a:xfrm>
            <a:off x="4734365" y="4534957"/>
            <a:ext cx="56984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.04-SVZ002</a:t>
            </a:r>
          </a:p>
        </p:txBody>
      </p:sp>
      <p:sp>
        <p:nvSpPr>
          <p:cNvPr id="271" name="TekstSylinder 270">
            <a:extLst>
              <a:ext uri="{FF2B5EF4-FFF2-40B4-BE49-F238E27FC236}">
                <a16:creationId xmlns:a16="http://schemas.microsoft.com/office/drawing/2014/main" id="{E74D943B-37A8-4907-9E9D-B8B4DD299152}"/>
              </a:ext>
            </a:extLst>
          </p:cNvPr>
          <p:cNvSpPr txBox="1"/>
          <p:nvPr/>
        </p:nvSpPr>
        <p:spPr>
          <a:xfrm>
            <a:off x="514643" y="2257941"/>
            <a:ext cx="6962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.02-QLB001</a:t>
            </a:r>
          </a:p>
          <a:p>
            <a:r>
              <a:rPr lang="nb-NO" sz="600"/>
              <a:t>%QLB.001.002</a:t>
            </a:r>
          </a:p>
        </p:txBody>
      </p:sp>
      <p:sp>
        <p:nvSpPr>
          <p:cNvPr id="298" name="TekstSylinder 297">
            <a:extLst>
              <a:ext uri="{FF2B5EF4-FFF2-40B4-BE49-F238E27FC236}">
                <a16:creationId xmlns:a16="http://schemas.microsoft.com/office/drawing/2014/main" id="{BA939A9F-1697-45FC-B769-CBF6FA530E59}"/>
              </a:ext>
            </a:extLst>
          </p:cNvPr>
          <p:cNvSpPr txBox="1"/>
          <p:nvPr/>
        </p:nvSpPr>
        <p:spPr>
          <a:xfrm>
            <a:off x="1101034" y="2467080"/>
            <a:ext cx="54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.05-KAA001</a:t>
            </a:r>
          </a:p>
          <a:p>
            <a:endParaRPr lang="nb-NO" sz="600">
              <a:highlight>
                <a:srgbClr val="008000"/>
              </a:highlight>
            </a:endParaRPr>
          </a:p>
        </p:txBody>
      </p:sp>
      <p:sp>
        <p:nvSpPr>
          <p:cNvPr id="300" name="TekstSylinder 299">
            <a:extLst>
              <a:ext uri="{FF2B5EF4-FFF2-40B4-BE49-F238E27FC236}">
                <a16:creationId xmlns:a16="http://schemas.microsoft.com/office/drawing/2014/main" id="{9F08ED4D-66C6-4FA0-B520-05755F097F72}"/>
              </a:ext>
            </a:extLst>
          </p:cNvPr>
          <p:cNvSpPr txBox="1"/>
          <p:nvPr/>
        </p:nvSpPr>
        <p:spPr>
          <a:xfrm>
            <a:off x="5957870" y="1501959"/>
            <a:ext cx="5137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.05-RDA001</a:t>
            </a:r>
          </a:p>
        </p:txBody>
      </p:sp>
      <p:sp>
        <p:nvSpPr>
          <p:cNvPr id="367" name="TekstSylinder 366">
            <a:extLst>
              <a:ext uri="{FF2B5EF4-FFF2-40B4-BE49-F238E27FC236}">
                <a16:creationId xmlns:a16="http://schemas.microsoft.com/office/drawing/2014/main" id="{5510D97F-4BC1-4858-B5CD-B32E8C2A1D1B}"/>
              </a:ext>
            </a:extLst>
          </p:cNvPr>
          <p:cNvSpPr txBox="1"/>
          <p:nvPr/>
        </p:nvSpPr>
        <p:spPr>
          <a:xfrm>
            <a:off x="6217255" y="3741372"/>
            <a:ext cx="49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.04-RFA001</a:t>
            </a:r>
          </a:p>
        </p:txBody>
      </p:sp>
      <p:sp>
        <p:nvSpPr>
          <p:cNvPr id="350" name="TekstSylinder 349">
            <a:extLst>
              <a:ext uri="{FF2B5EF4-FFF2-40B4-BE49-F238E27FC236}">
                <a16:creationId xmlns:a16="http://schemas.microsoft.com/office/drawing/2014/main" id="{D376CDBC-9F6B-47DF-85CB-C40C32BA95A2}"/>
              </a:ext>
            </a:extLst>
          </p:cNvPr>
          <p:cNvSpPr txBox="1"/>
          <p:nvPr/>
        </p:nvSpPr>
        <p:spPr>
          <a:xfrm>
            <a:off x="5934184" y="2132356"/>
            <a:ext cx="49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.05-RFA001</a:t>
            </a:r>
          </a:p>
        </p:txBody>
      </p:sp>
      <p:cxnSp>
        <p:nvCxnSpPr>
          <p:cNvPr id="12" name="Rett linje 11">
            <a:extLst>
              <a:ext uri="{FF2B5EF4-FFF2-40B4-BE49-F238E27FC236}">
                <a16:creationId xmlns:a16="http://schemas.microsoft.com/office/drawing/2014/main" id="{4098F33E-F24C-4098-B622-2B6B129BC5D0}"/>
              </a:ext>
            </a:extLst>
          </p:cNvPr>
          <p:cNvCxnSpPr>
            <a:cxnSpLocks/>
          </p:cNvCxnSpPr>
          <p:nvPr/>
        </p:nvCxnSpPr>
        <p:spPr>
          <a:xfrm>
            <a:off x="2289692" y="4928501"/>
            <a:ext cx="159221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Rett linje 367">
            <a:extLst>
              <a:ext uri="{FF2B5EF4-FFF2-40B4-BE49-F238E27FC236}">
                <a16:creationId xmlns:a16="http://schemas.microsoft.com/office/drawing/2014/main" id="{E27E2766-DEDF-4D81-A20F-F8FA9648C7E6}"/>
              </a:ext>
            </a:extLst>
          </p:cNvPr>
          <p:cNvCxnSpPr>
            <a:cxnSpLocks/>
          </p:cNvCxnSpPr>
          <p:nvPr/>
        </p:nvCxnSpPr>
        <p:spPr>
          <a:xfrm>
            <a:off x="3890101" y="4928501"/>
            <a:ext cx="138057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tt pilkobling 15">
            <a:extLst>
              <a:ext uri="{FF2B5EF4-FFF2-40B4-BE49-F238E27FC236}">
                <a16:creationId xmlns:a16="http://schemas.microsoft.com/office/drawing/2014/main" id="{E1F20016-A217-45FB-9B80-A7527CEF3ED8}"/>
              </a:ext>
            </a:extLst>
          </p:cNvPr>
          <p:cNvCxnSpPr>
            <a:cxnSpLocks/>
          </p:cNvCxnSpPr>
          <p:nvPr/>
        </p:nvCxnSpPr>
        <p:spPr>
          <a:xfrm flipV="1">
            <a:off x="2571503" y="4712755"/>
            <a:ext cx="808061" cy="6011"/>
          </a:xfrm>
          <a:prstGeom prst="straightConnector1">
            <a:avLst/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0" name="Rett pilkobling 369">
            <a:extLst>
              <a:ext uri="{FF2B5EF4-FFF2-40B4-BE49-F238E27FC236}">
                <a16:creationId xmlns:a16="http://schemas.microsoft.com/office/drawing/2014/main" id="{19C60ABA-EAA5-4060-B723-682CDFBF07A2}"/>
              </a:ext>
            </a:extLst>
          </p:cNvPr>
          <p:cNvCxnSpPr>
            <a:cxnSpLocks/>
          </p:cNvCxnSpPr>
          <p:nvPr/>
        </p:nvCxnSpPr>
        <p:spPr>
          <a:xfrm flipH="1">
            <a:off x="4243827" y="4704234"/>
            <a:ext cx="966710" cy="0"/>
          </a:xfrm>
          <a:prstGeom prst="straightConnector1">
            <a:avLst/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1" name="Rett linje 370">
            <a:extLst>
              <a:ext uri="{FF2B5EF4-FFF2-40B4-BE49-F238E27FC236}">
                <a16:creationId xmlns:a16="http://schemas.microsoft.com/office/drawing/2014/main" id="{1AAB3C34-353F-41D2-B8D0-59237F403369}"/>
              </a:ext>
            </a:extLst>
          </p:cNvPr>
          <p:cNvCxnSpPr>
            <a:cxnSpLocks/>
          </p:cNvCxnSpPr>
          <p:nvPr/>
        </p:nvCxnSpPr>
        <p:spPr>
          <a:xfrm flipV="1">
            <a:off x="4096793" y="3954988"/>
            <a:ext cx="0" cy="67231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0" name="Rett linje 449">
            <a:extLst>
              <a:ext uri="{FF2B5EF4-FFF2-40B4-BE49-F238E27FC236}">
                <a16:creationId xmlns:a16="http://schemas.microsoft.com/office/drawing/2014/main" id="{580CA84E-96E5-4A04-8231-F24EEADE4C63}"/>
              </a:ext>
            </a:extLst>
          </p:cNvPr>
          <p:cNvCxnSpPr>
            <a:cxnSpLocks/>
          </p:cNvCxnSpPr>
          <p:nvPr/>
        </p:nvCxnSpPr>
        <p:spPr>
          <a:xfrm>
            <a:off x="6255730" y="2007637"/>
            <a:ext cx="150665" cy="119"/>
          </a:xfrm>
          <a:prstGeom prst="line">
            <a:avLst/>
          </a:prstGeom>
          <a:ln w="19050">
            <a:solidFill>
              <a:schemeClr val="tx1"/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1" name="TekstSylinder 450">
            <a:extLst>
              <a:ext uri="{FF2B5EF4-FFF2-40B4-BE49-F238E27FC236}">
                <a16:creationId xmlns:a16="http://schemas.microsoft.com/office/drawing/2014/main" id="{C4DC9029-0948-46FA-9764-9AAE2887E663}"/>
              </a:ext>
            </a:extLst>
          </p:cNvPr>
          <p:cNvSpPr txBox="1"/>
          <p:nvPr/>
        </p:nvSpPr>
        <p:spPr>
          <a:xfrm>
            <a:off x="5314618" y="4790335"/>
            <a:ext cx="144055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800"/>
              <a:t>Systemgrense (hoved) angis med stiplet strek</a:t>
            </a:r>
          </a:p>
        </p:txBody>
      </p:sp>
      <p:cxnSp>
        <p:nvCxnSpPr>
          <p:cNvPr id="452" name="Rett linje 451">
            <a:extLst>
              <a:ext uri="{FF2B5EF4-FFF2-40B4-BE49-F238E27FC236}">
                <a16:creationId xmlns:a16="http://schemas.microsoft.com/office/drawing/2014/main" id="{F844BDD5-F0E0-44BA-9754-0BBE28A964EE}"/>
              </a:ext>
            </a:extLst>
          </p:cNvPr>
          <p:cNvCxnSpPr>
            <a:cxnSpLocks/>
          </p:cNvCxnSpPr>
          <p:nvPr/>
        </p:nvCxnSpPr>
        <p:spPr>
          <a:xfrm>
            <a:off x="3892203" y="4928501"/>
            <a:ext cx="0" cy="24819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Plassholder for lysbildenummer 2">
            <a:extLst>
              <a:ext uri="{FF2B5EF4-FFF2-40B4-BE49-F238E27FC236}">
                <a16:creationId xmlns:a16="http://schemas.microsoft.com/office/drawing/2014/main" id="{79FB309F-C040-FAD5-DF6F-7F52166DB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4152" y="4767263"/>
            <a:ext cx="1738027" cy="273844"/>
          </a:xfrm>
        </p:spPr>
        <p:txBody>
          <a:bodyPr/>
          <a:lstStyle/>
          <a:p>
            <a:fld id="{A334FB63-2F9F-7342-A585-059C0048F1BB}" type="slidenum">
              <a:rPr lang="en-US" smtClean="0"/>
              <a:pPr/>
              <a:t>22</a:t>
            </a:fld>
            <a:r>
              <a:rPr lang="en-US" dirty="0"/>
              <a:t> av 39</a:t>
            </a:r>
          </a:p>
        </p:txBody>
      </p:sp>
    </p:spTree>
    <p:extLst>
      <p:ext uri="{BB962C8B-B14F-4D97-AF65-F5344CB8AC3E}">
        <p14:creationId xmlns:p14="http://schemas.microsoft.com/office/powerpoint/2010/main" val="22120227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ktangel 43"/>
          <p:cNvSpPr/>
          <p:nvPr/>
        </p:nvSpPr>
        <p:spPr>
          <a:xfrm>
            <a:off x="748018" y="1429974"/>
            <a:ext cx="2207066" cy="1166688"/>
          </a:xfrm>
          <a:prstGeom prst="rect">
            <a:avLst/>
          </a:prstGeom>
          <a:noFill/>
          <a:ln w="50800" cmpd="dbl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2" name="Rektangel 91"/>
          <p:cNvSpPr/>
          <p:nvPr/>
        </p:nvSpPr>
        <p:spPr>
          <a:xfrm>
            <a:off x="792611" y="3041903"/>
            <a:ext cx="5652000" cy="1440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3" name="Rektangel 122"/>
          <p:cNvSpPr/>
          <p:nvPr/>
        </p:nvSpPr>
        <p:spPr>
          <a:xfrm>
            <a:off x="2549749" y="2095708"/>
            <a:ext cx="72000" cy="542444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Rektangel 1"/>
          <p:cNvSpPr/>
          <p:nvPr/>
        </p:nvSpPr>
        <p:spPr>
          <a:xfrm>
            <a:off x="870511" y="3392392"/>
            <a:ext cx="694856" cy="1166688"/>
          </a:xfrm>
          <a:prstGeom prst="rect">
            <a:avLst/>
          </a:prstGeom>
          <a:noFill/>
          <a:ln w="50800" cmpd="dbl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38" name="Rett linje 37"/>
          <p:cNvCxnSpPr/>
          <p:nvPr/>
        </p:nvCxnSpPr>
        <p:spPr>
          <a:xfrm flipV="1">
            <a:off x="6" y="3392397"/>
            <a:ext cx="870511" cy="1"/>
          </a:xfrm>
          <a:prstGeom prst="line">
            <a:avLst/>
          </a:prstGeom>
          <a:ln w="50800" cmpd="dbl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1200503" y="3393679"/>
            <a:ext cx="314211" cy="311655"/>
          </a:xfrm>
          <a:prstGeom prst="rect">
            <a:avLst/>
          </a:prstGeom>
        </p:spPr>
      </p:pic>
      <p:cxnSp>
        <p:nvCxnSpPr>
          <p:cNvPr id="27" name="Rett linje 26"/>
          <p:cNvCxnSpPr/>
          <p:nvPr/>
        </p:nvCxnSpPr>
        <p:spPr>
          <a:xfrm flipV="1">
            <a:off x="4" y="4559086"/>
            <a:ext cx="870511" cy="1"/>
          </a:xfrm>
          <a:prstGeom prst="line">
            <a:avLst/>
          </a:prstGeom>
          <a:ln w="50800" cmpd="dbl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Rett linje 32"/>
          <p:cNvCxnSpPr/>
          <p:nvPr/>
        </p:nvCxnSpPr>
        <p:spPr>
          <a:xfrm flipV="1">
            <a:off x="0" y="4618801"/>
            <a:ext cx="7452000" cy="1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ktangel 34"/>
          <p:cNvSpPr/>
          <p:nvPr/>
        </p:nvSpPr>
        <p:spPr>
          <a:xfrm>
            <a:off x="945319" y="4555378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8" name="Rektangel 27"/>
          <p:cNvSpPr/>
          <p:nvPr/>
        </p:nvSpPr>
        <p:spPr>
          <a:xfrm>
            <a:off x="1565368" y="3392395"/>
            <a:ext cx="694856" cy="1166688"/>
          </a:xfrm>
          <a:prstGeom prst="rect">
            <a:avLst/>
          </a:prstGeom>
          <a:noFill/>
          <a:ln w="50800" cmpd="dbl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4" name="Rektangel 33"/>
          <p:cNvSpPr/>
          <p:nvPr/>
        </p:nvSpPr>
        <p:spPr>
          <a:xfrm>
            <a:off x="1251363" y="4555378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0" name="Rektangel 39"/>
          <p:cNvSpPr/>
          <p:nvPr/>
        </p:nvSpPr>
        <p:spPr>
          <a:xfrm>
            <a:off x="2261509" y="3392395"/>
            <a:ext cx="694856" cy="1166688"/>
          </a:xfrm>
          <a:prstGeom prst="rect">
            <a:avLst/>
          </a:prstGeom>
          <a:noFill/>
          <a:ln w="50800" cmpd="dbl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3" name="Rektangel 42"/>
          <p:cNvSpPr/>
          <p:nvPr/>
        </p:nvSpPr>
        <p:spPr>
          <a:xfrm>
            <a:off x="2956367" y="1429976"/>
            <a:ext cx="4372485" cy="3129111"/>
          </a:xfrm>
          <a:prstGeom prst="rect">
            <a:avLst/>
          </a:prstGeom>
          <a:noFill/>
          <a:ln w="50800" cmpd="dbl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45" name="Rett linje 44"/>
          <p:cNvCxnSpPr/>
          <p:nvPr/>
        </p:nvCxnSpPr>
        <p:spPr>
          <a:xfrm flipV="1">
            <a:off x="0" y="1370265"/>
            <a:ext cx="7452000" cy="1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7" name="Bilde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1899257" y="3388973"/>
            <a:ext cx="314211" cy="311655"/>
          </a:xfrm>
          <a:prstGeom prst="rect">
            <a:avLst/>
          </a:prstGeom>
        </p:spPr>
      </p:pic>
      <p:pic>
        <p:nvPicPr>
          <p:cNvPr id="48" name="Bilde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2591501" y="3393679"/>
            <a:ext cx="314211" cy="311655"/>
          </a:xfrm>
          <a:prstGeom prst="rect">
            <a:avLst/>
          </a:prstGeom>
        </p:spPr>
      </p:pic>
      <p:pic>
        <p:nvPicPr>
          <p:cNvPr id="49" name="Bilde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138061" y="2283734"/>
            <a:ext cx="314211" cy="311655"/>
          </a:xfrm>
          <a:prstGeom prst="rect">
            <a:avLst/>
          </a:prstGeom>
        </p:spPr>
      </p:pic>
      <p:sp>
        <p:nvSpPr>
          <p:cNvPr id="80" name="Rektangel 79"/>
          <p:cNvSpPr/>
          <p:nvPr/>
        </p:nvSpPr>
        <p:spPr>
          <a:xfrm>
            <a:off x="3710637" y="1941812"/>
            <a:ext cx="216000" cy="216000"/>
          </a:xfrm>
          <a:prstGeom prst="rect">
            <a:avLst/>
          </a:prstGeom>
          <a:noFill/>
          <a:ln w="15875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3" name="Rektangel 82"/>
          <p:cNvSpPr/>
          <p:nvPr/>
        </p:nvSpPr>
        <p:spPr>
          <a:xfrm>
            <a:off x="3784661" y="2157812"/>
            <a:ext cx="72000" cy="16020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4" name="Rektangel 83"/>
          <p:cNvSpPr/>
          <p:nvPr/>
        </p:nvSpPr>
        <p:spPr>
          <a:xfrm>
            <a:off x="5088383" y="2157812"/>
            <a:ext cx="72000" cy="16020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5" name="Rektangel 84"/>
          <p:cNvSpPr/>
          <p:nvPr/>
        </p:nvSpPr>
        <p:spPr>
          <a:xfrm>
            <a:off x="6439551" y="2139812"/>
            <a:ext cx="72000" cy="16200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0" y="2814492"/>
            <a:ext cx="50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3" name="Rektangel 62"/>
          <p:cNvSpPr/>
          <p:nvPr/>
        </p:nvSpPr>
        <p:spPr>
          <a:xfrm>
            <a:off x="-1" y="3041583"/>
            <a:ext cx="504000" cy="1440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3" name="Rett linje 12"/>
          <p:cNvCxnSpPr/>
          <p:nvPr/>
        </p:nvCxnSpPr>
        <p:spPr>
          <a:xfrm>
            <a:off x="498058" y="2814522"/>
            <a:ext cx="294559" cy="0"/>
          </a:xfrm>
          <a:prstGeom prst="line">
            <a:avLst/>
          </a:prstGeom>
          <a:ln w="635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Rett linje 92"/>
          <p:cNvCxnSpPr/>
          <p:nvPr/>
        </p:nvCxnSpPr>
        <p:spPr>
          <a:xfrm>
            <a:off x="498058" y="2953695"/>
            <a:ext cx="294559" cy="0"/>
          </a:xfrm>
          <a:prstGeom prst="line">
            <a:avLst/>
          </a:prstGeom>
          <a:ln w="635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Rett linje 93"/>
          <p:cNvCxnSpPr/>
          <p:nvPr/>
        </p:nvCxnSpPr>
        <p:spPr>
          <a:xfrm>
            <a:off x="498058" y="3044922"/>
            <a:ext cx="294559" cy="0"/>
          </a:xfrm>
          <a:prstGeom prst="line">
            <a:avLst/>
          </a:prstGeom>
          <a:ln w="63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Rett linje 94"/>
          <p:cNvCxnSpPr/>
          <p:nvPr/>
        </p:nvCxnSpPr>
        <p:spPr>
          <a:xfrm>
            <a:off x="498058" y="3181106"/>
            <a:ext cx="294559" cy="0"/>
          </a:xfrm>
          <a:prstGeom prst="line">
            <a:avLst/>
          </a:prstGeom>
          <a:ln w="63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4" name="Gruppe 153"/>
          <p:cNvGrpSpPr/>
          <p:nvPr/>
        </p:nvGrpSpPr>
        <p:grpSpPr>
          <a:xfrm>
            <a:off x="583395" y="2624019"/>
            <a:ext cx="108000" cy="308092"/>
            <a:chOff x="3651591" y="2419247"/>
            <a:chExt cx="108000" cy="308092"/>
          </a:xfrm>
        </p:grpSpPr>
        <p:cxnSp>
          <p:nvCxnSpPr>
            <p:cNvPr id="96" name="Rett linje 95"/>
            <p:cNvCxnSpPr/>
            <p:nvPr/>
          </p:nvCxnSpPr>
          <p:spPr>
            <a:xfrm flipV="1">
              <a:off x="3659886" y="2641386"/>
              <a:ext cx="91409" cy="85953"/>
            </a:xfrm>
            <a:prstGeom prst="line">
              <a:avLst/>
            </a:prstGeom>
            <a:ln w="63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Rett linje 96"/>
            <p:cNvCxnSpPr/>
            <p:nvPr/>
          </p:nvCxnSpPr>
          <p:spPr>
            <a:xfrm>
              <a:off x="3705591" y="2528009"/>
              <a:ext cx="0" cy="173636"/>
            </a:xfrm>
            <a:prstGeom prst="line">
              <a:avLst/>
            </a:prstGeom>
            <a:ln w="63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Ellipse 97"/>
            <p:cNvSpPr/>
            <p:nvPr/>
          </p:nvSpPr>
          <p:spPr>
            <a:xfrm>
              <a:off x="3651591" y="2419247"/>
              <a:ext cx="108000" cy="108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112" name="Rektangel 111"/>
          <p:cNvSpPr/>
          <p:nvPr/>
        </p:nvSpPr>
        <p:spPr>
          <a:xfrm>
            <a:off x="2517099" y="4096726"/>
            <a:ext cx="144000" cy="1440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3" name="Rektangel 112"/>
          <p:cNvSpPr/>
          <p:nvPr/>
        </p:nvSpPr>
        <p:spPr>
          <a:xfrm>
            <a:off x="2550120" y="3118815"/>
            <a:ext cx="72000" cy="992509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4" name="Rektangel 113"/>
          <p:cNvSpPr/>
          <p:nvPr/>
        </p:nvSpPr>
        <p:spPr>
          <a:xfrm>
            <a:off x="2384373" y="2881682"/>
            <a:ext cx="72640" cy="576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6" name="Rektangel 115"/>
          <p:cNvSpPr/>
          <p:nvPr/>
        </p:nvSpPr>
        <p:spPr>
          <a:xfrm>
            <a:off x="1323149" y="1711163"/>
            <a:ext cx="144000" cy="1440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8" name="Rektangel 117"/>
          <p:cNvSpPr/>
          <p:nvPr/>
        </p:nvSpPr>
        <p:spPr>
          <a:xfrm>
            <a:off x="2253232" y="1708503"/>
            <a:ext cx="144000" cy="1440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1" name="Rektangel 120"/>
          <p:cNvSpPr/>
          <p:nvPr/>
        </p:nvSpPr>
        <p:spPr>
          <a:xfrm>
            <a:off x="2311200" y="2426496"/>
            <a:ext cx="72000" cy="216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2" name="Rektangel 121"/>
          <p:cNvSpPr/>
          <p:nvPr/>
        </p:nvSpPr>
        <p:spPr>
          <a:xfrm>
            <a:off x="1491319" y="2035847"/>
            <a:ext cx="995767" cy="720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5" name="L-form 124"/>
          <p:cNvSpPr/>
          <p:nvPr/>
        </p:nvSpPr>
        <p:spPr>
          <a:xfrm rot="10800000">
            <a:off x="2478120" y="2036228"/>
            <a:ext cx="144000" cy="144000"/>
          </a:xfrm>
          <a:prstGeom prst="corner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6" name="Rektangel 125"/>
          <p:cNvSpPr/>
          <p:nvPr/>
        </p:nvSpPr>
        <p:spPr>
          <a:xfrm>
            <a:off x="2291443" y="1843198"/>
            <a:ext cx="72000" cy="2160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7" name="Rektangel 126"/>
          <p:cNvSpPr/>
          <p:nvPr/>
        </p:nvSpPr>
        <p:spPr>
          <a:xfrm>
            <a:off x="1359149" y="1836894"/>
            <a:ext cx="72000" cy="1440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8" name="L-form 127"/>
          <p:cNvSpPr/>
          <p:nvPr/>
        </p:nvSpPr>
        <p:spPr>
          <a:xfrm>
            <a:off x="1360800" y="1962694"/>
            <a:ext cx="144000" cy="144000"/>
          </a:xfrm>
          <a:prstGeom prst="corner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41" name="Rett linje 140"/>
          <p:cNvCxnSpPr/>
          <p:nvPr/>
        </p:nvCxnSpPr>
        <p:spPr>
          <a:xfrm>
            <a:off x="1" y="1466386"/>
            <a:ext cx="6163664" cy="0"/>
          </a:xfrm>
          <a:prstGeom prst="line">
            <a:avLst/>
          </a:prstGeom>
          <a:ln w="9525">
            <a:solidFill>
              <a:srgbClr val="00B0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Rett linje 141"/>
          <p:cNvCxnSpPr/>
          <p:nvPr/>
        </p:nvCxnSpPr>
        <p:spPr>
          <a:xfrm>
            <a:off x="5" y="1512924"/>
            <a:ext cx="6170793" cy="0"/>
          </a:xfrm>
          <a:prstGeom prst="line">
            <a:avLst/>
          </a:prstGeom>
          <a:ln w="9525">
            <a:solidFill>
              <a:srgbClr val="00B0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" name="Rektangel 142"/>
          <p:cNvSpPr/>
          <p:nvPr/>
        </p:nvSpPr>
        <p:spPr>
          <a:xfrm>
            <a:off x="3601395" y="1461459"/>
            <a:ext cx="540000" cy="72000"/>
          </a:xfrm>
          <a:prstGeom prst="rect">
            <a:avLst/>
          </a:prstGeom>
          <a:pattFill prst="smGrid">
            <a:fgClr>
              <a:srgbClr val="00B050"/>
            </a:fgClr>
            <a:bgClr>
              <a:schemeClr val="bg1"/>
            </a:bgClr>
          </a:pattFill>
          <a:ln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4" name="Rektangel 143"/>
          <p:cNvSpPr/>
          <p:nvPr/>
        </p:nvSpPr>
        <p:spPr>
          <a:xfrm>
            <a:off x="4882529" y="1461459"/>
            <a:ext cx="540000" cy="72000"/>
          </a:xfrm>
          <a:prstGeom prst="rect">
            <a:avLst/>
          </a:prstGeom>
          <a:pattFill prst="smGrid">
            <a:fgClr>
              <a:srgbClr val="00B050"/>
            </a:fgClr>
            <a:bgClr>
              <a:schemeClr val="bg1"/>
            </a:bgClr>
          </a:pattFill>
          <a:ln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5" name="Rektangel 144"/>
          <p:cNvSpPr/>
          <p:nvPr/>
        </p:nvSpPr>
        <p:spPr>
          <a:xfrm>
            <a:off x="6163664" y="1461459"/>
            <a:ext cx="540000" cy="72000"/>
          </a:xfrm>
          <a:prstGeom prst="rect">
            <a:avLst/>
          </a:prstGeom>
          <a:pattFill prst="smGrid">
            <a:fgClr>
              <a:srgbClr val="00B050"/>
            </a:fgClr>
            <a:bgClr>
              <a:schemeClr val="bg1"/>
            </a:bgClr>
          </a:pattFill>
          <a:ln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6" name="Rektangel 145"/>
          <p:cNvSpPr/>
          <p:nvPr/>
        </p:nvSpPr>
        <p:spPr>
          <a:xfrm>
            <a:off x="2498793" y="1461459"/>
            <a:ext cx="252000" cy="72000"/>
          </a:xfrm>
          <a:prstGeom prst="rect">
            <a:avLst/>
          </a:prstGeom>
          <a:pattFill prst="smGrid">
            <a:fgClr>
              <a:srgbClr val="00B050"/>
            </a:fgClr>
            <a:bgClr>
              <a:schemeClr val="bg1"/>
            </a:bgClr>
          </a:pattFill>
          <a:ln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7" name="Rektangel 146"/>
          <p:cNvSpPr/>
          <p:nvPr/>
        </p:nvSpPr>
        <p:spPr>
          <a:xfrm>
            <a:off x="1774533" y="1461459"/>
            <a:ext cx="252000" cy="72000"/>
          </a:xfrm>
          <a:prstGeom prst="rect">
            <a:avLst/>
          </a:prstGeom>
          <a:pattFill prst="smGrid">
            <a:fgClr>
              <a:srgbClr val="00B050"/>
            </a:fgClr>
            <a:bgClr>
              <a:schemeClr val="bg1"/>
            </a:bgClr>
          </a:pattFill>
          <a:ln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8" name="Rektangel 147"/>
          <p:cNvSpPr/>
          <p:nvPr/>
        </p:nvSpPr>
        <p:spPr>
          <a:xfrm>
            <a:off x="1090964" y="1461459"/>
            <a:ext cx="252000" cy="72000"/>
          </a:xfrm>
          <a:prstGeom prst="rect">
            <a:avLst/>
          </a:prstGeom>
          <a:pattFill prst="smGrid">
            <a:fgClr>
              <a:srgbClr val="00B050"/>
            </a:fgClr>
            <a:bgClr>
              <a:schemeClr val="bg1"/>
            </a:bgClr>
          </a:pattFill>
          <a:ln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155" name="Gruppe 154"/>
          <p:cNvGrpSpPr/>
          <p:nvPr/>
        </p:nvGrpSpPr>
        <p:grpSpPr>
          <a:xfrm rot="10800000">
            <a:off x="575099" y="3069849"/>
            <a:ext cx="108000" cy="308092"/>
            <a:chOff x="3651591" y="2419247"/>
            <a:chExt cx="108000" cy="308092"/>
          </a:xfrm>
        </p:grpSpPr>
        <p:cxnSp>
          <p:nvCxnSpPr>
            <p:cNvPr id="156" name="Rett linje 155"/>
            <p:cNvCxnSpPr/>
            <p:nvPr/>
          </p:nvCxnSpPr>
          <p:spPr>
            <a:xfrm flipV="1">
              <a:off x="3659886" y="2641386"/>
              <a:ext cx="91409" cy="85953"/>
            </a:xfrm>
            <a:prstGeom prst="line">
              <a:avLst/>
            </a:prstGeom>
            <a:ln w="6350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Rett linje 156"/>
            <p:cNvCxnSpPr/>
            <p:nvPr/>
          </p:nvCxnSpPr>
          <p:spPr>
            <a:xfrm>
              <a:off x="3705591" y="2528009"/>
              <a:ext cx="0" cy="173636"/>
            </a:xfrm>
            <a:prstGeom prst="line">
              <a:avLst/>
            </a:prstGeom>
            <a:ln w="6350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Ellipse 157"/>
            <p:cNvSpPr/>
            <p:nvPr/>
          </p:nvSpPr>
          <p:spPr>
            <a:xfrm>
              <a:off x="3651591" y="2419247"/>
              <a:ext cx="108000" cy="108000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cxnSp>
        <p:nvCxnSpPr>
          <p:cNvPr id="90" name="Rett linje 89"/>
          <p:cNvCxnSpPr/>
          <p:nvPr/>
        </p:nvCxnSpPr>
        <p:spPr>
          <a:xfrm flipV="1">
            <a:off x="-4657" y="3781834"/>
            <a:ext cx="864000" cy="1"/>
          </a:xfrm>
          <a:prstGeom prst="line">
            <a:avLst/>
          </a:prstGeom>
          <a:ln w="50800" cmpd="dbl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1" name="Gruppe 130"/>
          <p:cNvGrpSpPr/>
          <p:nvPr/>
        </p:nvGrpSpPr>
        <p:grpSpPr>
          <a:xfrm rot="16200000">
            <a:off x="2183659" y="2542454"/>
            <a:ext cx="108000" cy="308092"/>
            <a:chOff x="3651591" y="2419247"/>
            <a:chExt cx="108000" cy="308092"/>
          </a:xfrm>
        </p:grpSpPr>
        <p:cxnSp>
          <p:nvCxnSpPr>
            <p:cNvPr id="132" name="Rett linje 131"/>
            <p:cNvCxnSpPr/>
            <p:nvPr/>
          </p:nvCxnSpPr>
          <p:spPr>
            <a:xfrm flipV="1">
              <a:off x="3659886" y="2641386"/>
              <a:ext cx="91409" cy="85953"/>
            </a:xfrm>
            <a:prstGeom prst="line">
              <a:avLst/>
            </a:prstGeom>
            <a:ln w="63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Rett linje 132"/>
            <p:cNvCxnSpPr/>
            <p:nvPr/>
          </p:nvCxnSpPr>
          <p:spPr>
            <a:xfrm>
              <a:off x="3705591" y="2528009"/>
              <a:ext cx="0" cy="173636"/>
            </a:xfrm>
            <a:prstGeom prst="line">
              <a:avLst/>
            </a:prstGeom>
            <a:ln w="63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Ellipse 133"/>
            <p:cNvSpPr/>
            <p:nvPr/>
          </p:nvSpPr>
          <p:spPr>
            <a:xfrm>
              <a:off x="3651591" y="2419247"/>
              <a:ext cx="108000" cy="108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35" name="Gruppe 134"/>
          <p:cNvGrpSpPr/>
          <p:nvPr/>
        </p:nvGrpSpPr>
        <p:grpSpPr>
          <a:xfrm rot="5400000">
            <a:off x="2644352" y="2543817"/>
            <a:ext cx="108000" cy="308092"/>
            <a:chOff x="3651591" y="2419247"/>
            <a:chExt cx="108000" cy="308092"/>
          </a:xfrm>
        </p:grpSpPr>
        <p:cxnSp>
          <p:nvCxnSpPr>
            <p:cNvPr id="136" name="Rett linje 135"/>
            <p:cNvCxnSpPr/>
            <p:nvPr/>
          </p:nvCxnSpPr>
          <p:spPr>
            <a:xfrm flipV="1">
              <a:off x="3659886" y="2641386"/>
              <a:ext cx="91409" cy="85953"/>
            </a:xfrm>
            <a:prstGeom prst="line">
              <a:avLst/>
            </a:prstGeom>
            <a:ln w="6350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Rett linje 136"/>
            <p:cNvCxnSpPr/>
            <p:nvPr/>
          </p:nvCxnSpPr>
          <p:spPr>
            <a:xfrm>
              <a:off x="3705591" y="2528009"/>
              <a:ext cx="0" cy="173636"/>
            </a:xfrm>
            <a:prstGeom prst="line">
              <a:avLst/>
            </a:prstGeom>
            <a:ln w="6350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Ellipse 137"/>
            <p:cNvSpPr/>
            <p:nvPr/>
          </p:nvSpPr>
          <p:spPr>
            <a:xfrm>
              <a:off x="3651591" y="2419247"/>
              <a:ext cx="108000" cy="108000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139" name="Rektangel 138"/>
          <p:cNvSpPr/>
          <p:nvPr/>
        </p:nvSpPr>
        <p:spPr>
          <a:xfrm>
            <a:off x="2551319" y="2770362"/>
            <a:ext cx="72000" cy="3240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0" name="Rektangel 139"/>
          <p:cNvSpPr/>
          <p:nvPr/>
        </p:nvSpPr>
        <p:spPr>
          <a:xfrm>
            <a:off x="2311731" y="2755724"/>
            <a:ext cx="72000" cy="108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50" name="Rett linje 149"/>
          <p:cNvCxnSpPr/>
          <p:nvPr/>
        </p:nvCxnSpPr>
        <p:spPr>
          <a:xfrm>
            <a:off x="2311731" y="2639368"/>
            <a:ext cx="0" cy="180000"/>
          </a:xfrm>
          <a:prstGeom prst="line">
            <a:avLst/>
          </a:prstGeom>
          <a:ln w="635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Rett linje 150"/>
          <p:cNvCxnSpPr/>
          <p:nvPr/>
        </p:nvCxnSpPr>
        <p:spPr>
          <a:xfrm>
            <a:off x="2381747" y="2629724"/>
            <a:ext cx="0" cy="180000"/>
          </a:xfrm>
          <a:prstGeom prst="line">
            <a:avLst/>
          </a:prstGeom>
          <a:ln w="635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Rett linje 151"/>
          <p:cNvCxnSpPr/>
          <p:nvPr/>
        </p:nvCxnSpPr>
        <p:spPr>
          <a:xfrm>
            <a:off x="2552131" y="2628812"/>
            <a:ext cx="0" cy="180000"/>
          </a:xfrm>
          <a:prstGeom prst="line">
            <a:avLst/>
          </a:prstGeom>
          <a:ln w="63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Rett linje 152"/>
          <p:cNvCxnSpPr/>
          <p:nvPr/>
        </p:nvCxnSpPr>
        <p:spPr>
          <a:xfrm>
            <a:off x="2617200" y="2628812"/>
            <a:ext cx="0" cy="180000"/>
          </a:xfrm>
          <a:prstGeom prst="line">
            <a:avLst/>
          </a:prstGeom>
          <a:ln w="63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9" name="Bilde 15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5975258" y="1478747"/>
            <a:ext cx="144755" cy="195845"/>
          </a:xfrm>
          <a:prstGeom prst="rect">
            <a:avLst/>
          </a:prstGeom>
        </p:spPr>
      </p:pic>
      <p:pic>
        <p:nvPicPr>
          <p:cNvPr id="160" name="Bilde 15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4685794" y="1478747"/>
            <a:ext cx="144755" cy="195845"/>
          </a:xfrm>
          <a:prstGeom prst="rect">
            <a:avLst/>
          </a:prstGeom>
        </p:spPr>
      </p:pic>
      <p:pic>
        <p:nvPicPr>
          <p:cNvPr id="161" name="Bilde 16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3415614" y="1478747"/>
            <a:ext cx="144755" cy="195845"/>
          </a:xfrm>
          <a:prstGeom prst="rect">
            <a:avLst/>
          </a:prstGeom>
        </p:spPr>
      </p:pic>
      <p:pic>
        <p:nvPicPr>
          <p:cNvPr id="162" name="Bilde 16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2311354" y="1478747"/>
            <a:ext cx="144755" cy="195845"/>
          </a:xfrm>
          <a:prstGeom prst="rect">
            <a:avLst/>
          </a:prstGeom>
        </p:spPr>
      </p:pic>
      <p:pic>
        <p:nvPicPr>
          <p:cNvPr id="163" name="Bilde 16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1575608" y="1478747"/>
            <a:ext cx="144755" cy="195845"/>
          </a:xfrm>
          <a:prstGeom prst="rect">
            <a:avLst/>
          </a:prstGeom>
        </p:spPr>
      </p:pic>
      <p:pic>
        <p:nvPicPr>
          <p:cNvPr id="164" name="Bilde 1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915566" y="1478744"/>
            <a:ext cx="144755" cy="195845"/>
          </a:xfrm>
          <a:prstGeom prst="rect">
            <a:avLst/>
          </a:prstGeom>
        </p:spPr>
      </p:pic>
      <p:grpSp>
        <p:nvGrpSpPr>
          <p:cNvPr id="166" name="Gruppe 165"/>
          <p:cNvGrpSpPr/>
          <p:nvPr/>
        </p:nvGrpSpPr>
        <p:grpSpPr>
          <a:xfrm rot="5400000">
            <a:off x="3782819" y="1972014"/>
            <a:ext cx="59193" cy="158116"/>
            <a:chOff x="3651591" y="2419247"/>
            <a:chExt cx="108000" cy="308092"/>
          </a:xfrm>
        </p:grpSpPr>
        <p:cxnSp>
          <p:nvCxnSpPr>
            <p:cNvPr id="167" name="Rett linje 166"/>
            <p:cNvCxnSpPr/>
            <p:nvPr/>
          </p:nvCxnSpPr>
          <p:spPr>
            <a:xfrm flipV="1">
              <a:off x="3659886" y="2641386"/>
              <a:ext cx="91409" cy="85953"/>
            </a:xfrm>
            <a:prstGeom prst="line">
              <a:avLst/>
            </a:prstGeom>
            <a:ln w="6350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Rett linje 167"/>
            <p:cNvCxnSpPr/>
            <p:nvPr/>
          </p:nvCxnSpPr>
          <p:spPr>
            <a:xfrm>
              <a:off x="3705591" y="2528009"/>
              <a:ext cx="0" cy="173636"/>
            </a:xfrm>
            <a:prstGeom prst="line">
              <a:avLst/>
            </a:prstGeom>
            <a:ln w="6350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Ellipse 168"/>
            <p:cNvSpPr/>
            <p:nvPr/>
          </p:nvSpPr>
          <p:spPr>
            <a:xfrm>
              <a:off x="3651591" y="2419247"/>
              <a:ext cx="108000" cy="108000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cxnSp>
        <p:nvCxnSpPr>
          <p:cNvPr id="4" name="Rett pilkobling 3"/>
          <p:cNvCxnSpPr/>
          <p:nvPr/>
        </p:nvCxnSpPr>
        <p:spPr>
          <a:xfrm rot="8100000">
            <a:off x="3470724" y="2265544"/>
            <a:ext cx="255013" cy="2828"/>
          </a:xfrm>
          <a:prstGeom prst="straightConnector1">
            <a:avLst/>
          </a:prstGeom>
          <a:ln w="9525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Rett pilkobling 169"/>
          <p:cNvCxnSpPr/>
          <p:nvPr/>
        </p:nvCxnSpPr>
        <p:spPr>
          <a:xfrm rot="-8100000">
            <a:off x="3475241" y="1832278"/>
            <a:ext cx="255013" cy="2828"/>
          </a:xfrm>
          <a:prstGeom prst="straightConnector1">
            <a:avLst/>
          </a:prstGeom>
          <a:ln w="9525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Rett pilkobling 170"/>
          <p:cNvCxnSpPr/>
          <p:nvPr/>
        </p:nvCxnSpPr>
        <p:spPr>
          <a:xfrm rot="-2700000">
            <a:off x="3910929" y="1834413"/>
            <a:ext cx="255013" cy="2828"/>
          </a:xfrm>
          <a:prstGeom prst="straightConnector1">
            <a:avLst/>
          </a:prstGeom>
          <a:ln w="9525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Rett pilkobling 171"/>
          <p:cNvCxnSpPr/>
          <p:nvPr/>
        </p:nvCxnSpPr>
        <p:spPr>
          <a:xfrm rot="2700000">
            <a:off x="3912344" y="2261136"/>
            <a:ext cx="241984" cy="1440"/>
          </a:xfrm>
          <a:prstGeom prst="straightConnector1">
            <a:avLst/>
          </a:prstGeom>
          <a:ln w="9525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3" name="Rektangel 172"/>
          <p:cNvSpPr/>
          <p:nvPr/>
        </p:nvSpPr>
        <p:spPr>
          <a:xfrm>
            <a:off x="5021060" y="1940336"/>
            <a:ext cx="216000" cy="216000"/>
          </a:xfrm>
          <a:prstGeom prst="rect">
            <a:avLst/>
          </a:prstGeom>
          <a:noFill/>
          <a:ln w="15875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174" name="Gruppe 173"/>
          <p:cNvGrpSpPr/>
          <p:nvPr/>
        </p:nvGrpSpPr>
        <p:grpSpPr>
          <a:xfrm rot="5400000">
            <a:off x="5093242" y="1970538"/>
            <a:ext cx="59193" cy="158116"/>
            <a:chOff x="3651591" y="2419247"/>
            <a:chExt cx="108000" cy="308092"/>
          </a:xfrm>
        </p:grpSpPr>
        <p:cxnSp>
          <p:nvCxnSpPr>
            <p:cNvPr id="175" name="Rett linje 174"/>
            <p:cNvCxnSpPr/>
            <p:nvPr/>
          </p:nvCxnSpPr>
          <p:spPr>
            <a:xfrm flipV="1">
              <a:off x="3659886" y="2641386"/>
              <a:ext cx="91409" cy="85953"/>
            </a:xfrm>
            <a:prstGeom prst="line">
              <a:avLst/>
            </a:prstGeom>
            <a:ln w="6350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Rett linje 175"/>
            <p:cNvCxnSpPr/>
            <p:nvPr/>
          </p:nvCxnSpPr>
          <p:spPr>
            <a:xfrm>
              <a:off x="3705591" y="2528009"/>
              <a:ext cx="0" cy="173636"/>
            </a:xfrm>
            <a:prstGeom prst="line">
              <a:avLst/>
            </a:prstGeom>
            <a:ln w="6350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7" name="Ellipse 176"/>
            <p:cNvSpPr/>
            <p:nvPr/>
          </p:nvSpPr>
          <p:spPr>
            <a:xfrm>
              <a:off x="3651591" y="2419247"/>
              <a:ext cx="108000" cy="108000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cxnSp>
        <p:nvCxnSpPr>
          <p:cNvPr id="178" name="Rett pilkobling 177"/>
          <p:cNvCxnSpPr/>
          <p:nvPr/>
        </p:nvCxnSpPr>
        <p:spPr>
          <a:xfrm rot="8100000">
            <a:off x="4781147" y="2264068"/>
            <a:ext cx="255013" cy="2828"/>
          </a:xfrm>
          <a:prstGeom prst="straightConnector1">
            <a:avLst/>
          </a:prstGeom>
          <a:ln w="9525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Rett pilkobling 178"/>
          <p:cNvCxnSpPr/>
          <p:nvPr/>
        </p:nvCxnSpPr>
        <p:spPr>
          <a:xfrm rot="-8100000">
            <a:off x="4785665" y="1830802"/>
            <a:ext cx="255013" cy="2828"/>
          </a:xfrm>
          <a:prstGeom prst="straightConnector1">
            <a:avLst/>
          </a:prstGeom>
          <a:ln w="9525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Rett pilkobling 179"/>
          <p:cNvCxnSpPr/>
          <p:nvPr/>
        </p:nvCxnSpPr>
        <p:spPr>
          <a:xfrm rot="-2700000">
            <a:off x="5221353" y="1832937"/>
            <a:ext cx="255013" cy="2828"/>
          </a:xfrm>
          <a:prstGeom prst="straightConnector1">
            <a:avLst/>
          </a:prstGeom>
          <a:ln w="9525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Rett pilkobling 180"/>
          <p:cNvCxnSpPr/>
          <p:nvPr/>
        </p:nvCxnSpPr>
        <p:spPr>
          <a:xfrm rot="2700000">
            <a:off x="5222766" y="2259660"/>
            <a:ext cx="241984" cy="1440"/>
          </a:xfrm>
          <a:prstGeom prst="straightConnector1">
            <a:avLst/>
          </a:prstGeom>
          <a:ln w="9525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2" name="Rektangel 181"/>
          <p:cNvSpPr/>
          <p:nvPr/>
        </p:nvSpPr>
        <p:spPr>
          <a:xfrm>
            <a:off x="6371496" y="1934834"/>
            <a:ext cx="216000" cy="216000"/>
          </a:xfrm>
          <a:prstGeom prst="rect">
            <a:avLst/>
          </a:prstGeom>
          <a:noFill/>
          <a:ln w="15875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183" name="Gruppe 182"/>
          <p:cNvGrpSpPr/>
          <p:nvPr/>
        </p:nvGrpSpPr>
        <p:grpSpPr>
          <a:xfrm rot="5400000">
            <a:off x="6443678" y="1965035"/>
            <a:ext cx="59193" cy="158116"/>
            <a:chOff x="3651591" y="2419247"/>
            <a:chExt cx="108000" cy="308092"/>
          </a:xfrm>
        </p:grpSpPr>
        <p:cxnSp>
          <p:nvCxnSpPr>
            <p:cNvPr id="184" name="Rett linje 183"/>
            <p:cNvCxnSpPr/>
            <p:nvPr/>
          </p:nvCxnSpPr>
          <p:spPr>
            <a:xfrm flipV="1">
              <a:off x="3659886" y="2641386"/>
              <a:ext cx="91409" cy="85953"/>
            </a:xfrm>
            <a:prstGeom prst="line">
              <a:avLst/>
            </a:prstGeom>
            <a:ln w="6350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Rett linje 184"/>
            <p:cNvCxnSpPr/>
            <p:nvPr/>
          </p:nvCxnSpPr>
          <p:spPr>
            <a:xfrm>
              <a:off x="3705591" y="2528009"/>
              <a:ext cx="0" cy="173636"/>
            </a:xfrm>
            <a:prstGeom prst="line">
              <a:avLst/>
            </a:prstGeom>
            <a:ln w="6350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Ellipse 185"/>
            <p:cNvSpPr/>
            <p:nvPr/>
          </p:nvSpPr>
          <p:spPr>
            <a:xfrm>
              <a:off x="3651591" y="2419247"/>
              <a:ext cx="108000" cy="108000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cxnSp>
        <p:nvCxnSpPr>
          <p:cNvPr id="187" name="Rett pilkobling 186"/>
          <p:cNvCxnSpPr/>
          <p:nvPr/>
        </p:nvCxnSpPr>
        <p:spPr>
          <a:xfrm rot="8100000">
            <a:off x="6131583" y="2258566"/>
            <a:ext cx="255013" cy="2828"/>
          </a:xfrm>
          <a:prstGeom prst="straightConnector1">
            <a:avLst/>
          </a:prstGeom>
          <a:ln w="9525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8" name="Rett pilkobling 187"/>
          <p:cNvCxnSpPr/>
          <p:nvPr/>
        </p:nvCxnSpPr>
        <p:spPr>
          <a:xfrm rot="-8100000">
            <a:off x="6136101" y="1825297"/>
            <a:ext cx="255013" cy="2828"/>
          </a:xfrm>
          <a:prstGeom prst="straightConnector1">
            <a:avLst/>
          </a:prstGeom>
          <a:ln w="9525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Rett pilkobling 188"/>
          <p:cNvCxnSpPr/>
          <p:nvPr/>
        </p:nvCxnSpPr>
        <p:spPr>
          <a:xfrm rot="-2700000">
            <a:off x="6571789" y="1827433"/>
            <a:ext cx="255013" cy="2828"/>
          </a:xfrm>
          <a:prstGeom prst="straightConnector1">
            <a:avLst/>
          </a:prstGeom>
          <a:ln w="9525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0" name="Rett pilkobling 189"/>
          <p:cNvCxnSpPr/>
          <p:nvPr/>
        </p:nvCxnSpPr>
        <p:spPr>
          <a:xfrm rot="2700000">
            <a:off x="6573201" y="2254158"/>
            <a:ext cx="241984" cy="1440"/>
          </a:xfrm>
          <a:prstGeom prst="straightConnector1">
            <a:avLst/>
          </a:prstGeom>
          <a:ln w="9525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1" name="Rektangel 190"/>
          <p:cNvSpPr/>
          <p:nvPr/>
        </p:nvSpPr>
        <p:spPr>
          <a:xfrm>
            <a:off x="6369392" y="3750495"/>
            <a:ext cx="216000" cy="216000"/>
          </a:xfrm>
          <a:prstGeom prst="rect">
            <a:avLst/>
          </a:prstGeom>
          <a:noFill/>
          <a:ln w="15875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192" name="Gruppe 191"/>
          <p:cNvGrpSpPr/>
          <p:nvPr/>
        </p:nvGrpSpPr>
        <p:grpSpPr>
          <a:xfrm rot="5400000">
            <a:off x="6441574" y="3780698"/>
            <a:ext cx="59193" cy="158116"/>
            <a:chOff x="3651591" y="2419247"/>
            <a:chExt cx="108000" cy="308092"/>
          </a:xfrm>
        </p:grpSpPr>
        <p:cxnSp>
          <p:nvCxnSpPr>
            <p:cNvPr id="193" name="Rett linje 192"/>
            <p:cNvCxnSpPr/>
            <p:nvPr/>
          </p:nvCxnSpPr>
          <p:spPr>
            <a:xfrm flipV="1">
              <a:off x="3659886" y="2641386"/>
              <a:ext cx="91409" cy="85953"/>
            </a:xfrm>
            <a:prstGeom prst="line">
              <a:avLst/>
            </a:prstGeom>
            <a:ln w="6350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ett linje 193"/>
            <p:cNvCxnSpPr/>
            <p:nvPr/>
          </p:nvCxnSpPr>
          <p:spPr>
            <a:xfrm>
              <a:off x="3705591" y="2528009"/>
              <a:ext cx="0" cy="173636"/>
            </a:xfrm>
            <a:prstGeom prst="line">
              <a:avLst/>
            </a:prstGeom>
            <a:ln w="6350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5" name="Ellipse 194"/>
            <p:cNvSpPr/>
            <p:nvPr/>
          </p:nvSpPr>
          <p:spPr>
            <a:xfrm>
              <a:off x="3651591" y="2419247"/>
              <a:ext cx="108000" cy="108000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cxnSp>
        <p:nvCxnSpPr>
          <p:cNvPr id="196" name="Rett pilkobling 195"/>
          <p:cNvCxnSpPr/>
          <p:nvPr/>
        </p:nvCxnSpPr>
        <p:spPr>
          <a:xfrm rot="8100000">
            <a:off x="6129479" y="4074226"/>
            <a:ext cx="255013" cy="2828"/>
          </a:xfrm>
          <a:prstGeom prst="straightConnector1">
            <a:avLst/>
          </a:prstGeom>
          <a:ln w="9525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Rett pilkobling 196"/>
          <p:cNvCxnSpPr/>
          <p:nvPr/>
        </p:nvCxnSpPr>
        <p:spPr>
          <a:xfrm rot="-8100000">
            <a:off x="6133997" y="3640960"/>
            <a:ext cx="255013" cy="2828"/>
          </a:xfrm>
          <a:prstGeom prst="straightConnector1">
            <a:avLst/>
          </a:prstGeom>
          <a:ln w="9525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Rett pilkobling 197"/>
          <p:cNvCxnSpPr/>
          <p:nvPr/>
        </p:nvCxnSpPr>
        <p:spPr>
          <a:xfrm rot="-2700000">
            <a:off x="6569685" y="3643095"/>
            <a:ext cx="255013" cy="2828"/>
          </a:xfrm>
          <a:prstGeom prst="straightConnector1">
            <a:avLst/>
          </a:prstGeom>
          <a:ln w="9525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Rett pilkobling 198"/>
          <p:cNvCxnSpPr/>
          <p:nvPr/>
        </p:nvCxnSpPr>
        <p:spPr>
          <a:xfrm rot="2700000">
            <a:off x="6571098" y="4069819"/>
            <a:ext cx="241984" cy="1440"/>
          </a:xfrm>
          <a:prstGeom prst="straightConnector1">
            <a:avLst/>
          </a:prstGeom>
          <a:ln w="9525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0" name="Rektangel 199"/>
          <p:cNvSpPr/>
          <p:nvPr/>
        </p:nvSpPr>
        <p:spPr>
          <a:xfrm>
            <a:off x="5014832" y="3752642"/>
            <a:ext cx="216000" cy="216000"/>
          </a:xfrm>
          <a:prstGeom prst="rect">
            <a:avLst/>
          </a:prstGeom>
          <a:noFill/>
          <a:ln w="15875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201" name="Gruppe 200"/>
          <p:cNvGrpSpPr/>
          <p:nvPr/>
        </p:nvGrpSpPr>
        <p:grpSpPr>
          <a:xfrm rot="5400000">
            <a:off x="5087014" y="3782844"/>
            <a:ext cx="59193" cy="158116"/>
            <a:chOff x="3651591" y="2419247"/>
            <a:chExt cx="108000" cy="308092"/>
          </a:xfrm>
        </p:grpSpPr>
        <p:cxnSp>
          <p:nvCxnSpPr>
            <p:cNvPr id="202" name="Rett linje 201"/>
            <p:cNvCxnSpPr/>
            <p:nvPr/>
          </p:nvCxnSpPr>
          <p:spPr>
            <a:xfrm flipV="1">
              <a:off x="3659886" y="2641386"/>
              <a:ext cx="91409" cy="85953"/>
            </a:xfrm>
            <a:prstGeom prst="line">
              <a:avLst/>
            </a:prstGeom>
            <a:ln w="6350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Rett linje 202"/>
            <p:cNvCxnSpPr/>
            <p:nvPr/>
          </p:nvCxnSpPr>
          <p:spPr>
            <a:xfrm>
              <a:off x="3705591" y="2528009"/>
              <a:ext cx="0" cy="173636"/>
            </a:xfrm>
            <a:prstGeom prst="line">
              <a:avLst/>
            </a:prstGeom>
            <a:ln w="6350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4" name="Ellipse 203"/>
            <p:cNvSpPr/>
            <p:nvPr/>
          </p:nvSpPr>
          <p:spPr>
            <a:xfrm>
              <a:off x="3651591" y="2419247"/>
              <a:ext cx="108000" cy="108000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cxnSp>
        <p:nvCxnSpPr>
          <p:cNvPr id="205" name="Rett pilkobling 204"/>
          <p:cNvCxnSpPr/>
          <p:nvPr/>
        </p:nvCxnSpPr>
        <p:spPr>
          <a:xfrm rot="8100000">
            <a:off x="4774919" y="4076374"/>
            <a:ext cx="255013" cy="2828"/>
          </a:xfrm>
          <a:prstGeom prst="straightConnector1">
            <a:avLst/>
          </a:prstGeom>
          <a:ln w="9525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" name="Rett pilkobling 205"/>
          <p:cNvCxnSpPr/>
          <p:nvPr/>
        </p:nvCxnSpPr>
        <p:spPr>
          <a:xfrm rot="-8100000">
            <a:off x="4779437" y="3643107"/>
            <a:ext cx="255013" cy="2828"/>
          </a:xfrm>
          <a:prstGeom prst="straightConnector1">
            <a:avLst/>
          </a:prstGeom>
          <a:ln w="9525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" name="Rett pilkobling 206"/>
          <p:cNvCxnSpPr/>
          <p:nvPr/>
        </p:nvCxnSpPr>
        <p:spPr>
          <a:xfrm rot="-2700000">
            <a:off x="5215125" y="3645241"/>
            <a:ext cx="255013" cy="2828"/>
          </a:xfrm>
          <a:prstGeom prst="straightConnector1">
            <a:avLst/>
          </a:prstGeom>
          <a:ln w="9525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8" name="Rett pilkobling 207"/>
          <p:cNvCxnSpPr/>
          <p:nvPr/>
        </p:nvCxnSpPr>
        <p:spPr>
          <a:xfrm rot="2700000">
            <a:off x="5216538" y="4071966"/>
            <a:ext cx="241984" cy="1440"/>
          </a:xfrm>
          <a:prstGeom prst="straightConnector1">
            <a:avLst/>
          </a:prstGeom>
          <a:ln w="9525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9" name="Rektangel 208"/>
          <p:cNvSpPr/>
          <p:nvPr/>
        </p:nvSpPr>
        <p:spPr>
          <a:xfrm>
            <a:off x="3715235" y="3758180"/>
            <a:ext cx="216000" cy="216000"/>
          </a:xfrm>
          <a:prstGeom prst="rect">
            <a:avLst/>
          </a:prstGeom>
          <a:noFill/>
          <a:ln w="15875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210" name="Gruppe 209"/>
          <p:cNvGrpSpPr/>
          <p:nvPr/>
        </p:nvGrpSpPr>
        <p:grpSpPr>
          <a:xfrm rot="5400000">
            <a:off x="3787417" y="3788382"/>
            <a:ext cx="59193" cy="158116"/>
            <a:chOff x="3651591" y="2419247"/>
            <a:chExt cx="108000" cy="308092"/>
          </a:xfrm>
        </p:grpSpPr>
        <p:cxnSp>
          <p:nvCxnSpPr>
            <p:cNvPr id="211" name="Rett linje 210"/>
            <p:cNvCxnSpPr/>
            <p:nvPr/>
          </p:nvCxnSpPr>
          <p:spPr>
            <a:xfrm flipV="1">
              <a:off x="3659886" y="2641386"/>
              <a:ext cx="91409" cy="85953"/>
            </a:xfrm>
            <a:prstGeom prst="line">
              <a:avLst/>
            </a:prstGeom>
            <a:ln w="6350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Rett linje 211"/>
            <p:cNvCxnSpPr/>
            <p:nvPr/>
          </p:nvCxnSpPr>
          <p:spPr>
            <a:xfrm>
              <a:off x="3705591" y="2528009"/>
              <a:ext cx="0" cy="173636"/>
            </a:xfrm>
            <a:prstGeom prst="line">
              <a:avLst/>
            </a:prstGeom>
            <a:ln w="6350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3" name="Ellipse 212"/>
            <p:cNvSpPr/>
            <p:nvPr/>
          </p:nvSpPr>
          <p:spPr>
            <a:xfrm>
              <a:off x="3651591" y="2419247"/>
              <a:ext cx="108000" cy="108000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cxnSp>
        <p:nvCxnSpPr>
          <p:cNvPr id="214" name="Rett pilkobling 213"/>
          <p:cNvCxnSpPr/>
          <p:nvPr/>
        </p:nvCxnSpPr>
        <p:spPr>
          <a:xfrm rot="8100000">
            <a:off x="3475321" y="4081912"/>
            <a:ext cx="255013" cy="2828"/>
          </a:xfrm>
          <a:prstGeom prst="straightConnector1">
            <a:avLst/>
          </a:prstGeom>
          <a:ln w="9525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5" name="Rett pilkobling 214"/>
          <p:cNvCxnSpPr/>
          <p:nvPr/>
        </p:nvCxnSpPr>
        <p:spPr>
          <a:xfrm rot="-8100000">
            <a:off x="3479840" y="3648646"/>
            <a:ext cx="255013" cy="2828"/>
          </a:xfrm>
          <a:prstGeom prst="straightConnector1">
            <a:avLst/>
          </a:prstGeom>
          <a:ln w="9525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6" name="Rett pilkobling 215"/>
          <p:cNvCxnSpPr/>
          <p:nvPr/>
        </p:nvCxnSpPr>
        <p:spPr>
          <a:xfrm rot="-2700000">
            <a:off x="3915528" y="3650781"/>
            <a:ext cx="255013" cy="2828"/>
          </a:xfrm>
          <a:prstGeom prst="straightConnector1">
            <a:avLst/>
          </a:prstGeom>
          <a:ln w="9525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7" name="Rett pilkobling 216"/>
          <p:cNvCxnSpPr/>
          <p:nvPr/>
        </p:nvCxnSpPr>
        <p:spPr>
          <a:xfrm rot="2700000">
            <a:off x="3916941" y="4077504"/>
            <a:ext cx="241984" cy="1440"/>
          </a:xfrm>
          <a:prstGeom prst="straightConnector1">
            <a:avLst/>
          </a:prstGeom>
          <a:ln w="9525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8" name="Rett pilkobling 217"/>
          <p:cNvCxnSpPr>
            <a:cxnSpLocks/>
          </p:cNvCxnSpPr>
          <p:nvPr/>
        </p:nvCxnSpPr>
        <p:spPr>
          <a:xfrm flipH="1" flipV="1">
            <a:off x="3254456" y="2894107"/>
            <a:ext cx="405677" cy="113965"/>
          </a:xfrm>
          <a:prstGeom prst="straightConnector1">
            <a:avLst/>
          </a:prstGeom>
          <a:ln w="9525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Frihåndsform 13"/>
          <p:cNvSpPr/>
          <p:nvPr/>
        </p:nvSpPr>
        <p:spPr>
          <a:xfrm rot="3079604">
            <a:off x="3351738" y="2861273"/>
            <a:ext cx="201175" cy="180755"/>
          </a:xfrm>
          <a:custGeom>
            <a:avLst/>
            <a:gdLst>
              <a:gd name="connsiteX0" fmla="*/ 19890 w 201174"/>
              <a:gd name="connsiteY0" fmla="*/ 180754 h 180754"/>
              <a:gd name="connsiteX1" fmla="*/ 9257 w 201174"/>
              <a:gd name="connsiteY1" fmla="*/ 53163 h 180754"/>
              <a:gd name="connsiteX2" fmla="*/ 136848 w 201174"/>
              <a:gd name="connsiteY2" fmla="*/ 132907 h 180754"/>
              <a:gd name="connsiteX3" fmla="*/ 200643 w 201174"/>
              <a:gd name="connsiteY3" fmla="*/ 95693 h 180754"/>
              <a:gd name="connsiteX4" fmla="*/ 174062 w 201174"/>
              <a:gd name="connsiteY4" fmla="*/ 0 h 180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174" h="180754">
                <a:moveTo>
                  <a:pt x="19890" y="180754"/>
                </a:moveTo>
                <a:cubicBezTo>
                  <a:pt x="4827" y="120945"/>
                  <a:pt x="-10236" y="61137"/>
                  <a:pt x="9257" y="53163"/>
                </a:cubicBezTo>
                <a:cubicBezTo>
                  <a:pt x="28750" y="45189"/>
                  <a:pt x="104950" y="125819"/>
                  <a:pt x="136848" y="132907"/>
                </a:cubicBezTo>
                <a:cubicBezTo>
                  <a:pt x="168746" y="139995"/>
                  <a:pt x="194441" y="117844"/>
                  <a:pt x="200643" y="95693"/>
                </a:cubicBezTo>
                <a:cubicBezTo>
                  <a:pt x="206845" y="73542"/>
                  <a:pt x="156341" y="33670"/>
                  <a:pt x="174062" y="0"/>
                </a:cubicBezTo>
              </a:path>
            </a:pathLst>
          </a:cu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Ellipse 14"/>
          <p:cNvSpPr/>
          <p:nvPr/>
        </p:nvSpPr>
        <p:spPr>
          <a:xfrm>
            <a:off x="7236" y="3444522"/>
            <a:ext cx="216000" cy="216000"/>
          </a:xfrm>
          <a:prstGeom prst="ellipse">
            <a:avLst/>
          </a:prstGeom>
          <a:noFill/>
          <a:ln w="158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19" name="Ellipse 218"/>
          <p:cNvSpPr/>
          <p:nvPr/>
        </p:nvSpPr>
        <p:spPr>
          <a:xfrm>
            <a:off x="244167" y="3443954"/>
            <a:ext cx="216000" cy="216000"/>
          </a:xfrm>
          <a:prstGeom prst="ellipse">
            <a:avLst/>
          </a:prstGeom>
          <a:noFill/>
          <a:ln w="15875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0" name="Rektangel 219"/>
          <p:cNvSpPr/>
          <p:nvPr/>
        </p:nvSpPr>
        <p:spPr>
          <a:xfrm rot="16200000">
            <a:off x="-154567" y="3120522"/>
            <a:ext cx="540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1" name="Rektangel 220"/>
          <p:cNvSpPr/>
          <p:nvPr/>
        </p:nvSpPr>
        <p:spPr>
          <a:xfrm rot="5400000">
            <a:off x="211865" y="3257903"/>
            <a:ext cx="288000" cy="1440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1" name="Rektangel 90"/>
          <p:cNvSpPr/>
          <p:nvPr/>
        </p:nvSpPr>
        <p:spPr>
          <a:xfrm>
            <a:off x="792614" y="2814813"/>
            <a:ext cx="2190612" cy="13457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8" name="Bild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4802223">
            <a:off x="2344251" y="3475639"/>
            <a:ext cx="223564" cy="135836"/>
          </a:xfrm>
          <a:prstGeom prst="rect">
            <a:avLst/>
          </a:prstGeom>
        </p:spPr>
      </p:pic>
      <p:pic>
        <p:nvPicPr>
          <p:cNvPr id="222" name="Bilde 2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5849182">
            <a:off x="2207808" y="2273221"/>
            <a:ext cx="223564" cy="135836"/>
          </a:xfrm>
          <a:prstGeom prst="rect">
            <a:avLst/>
          </a:prstGeom>
        </p:spPr>
      </p:pic>
      <p:sp>
        <p:nvSpPr>
          <p:cNvPr id="231" name="TekstSylinder 230"/>
          <p:cNvSpPr txBox="1"/>
          <p:nvPr/>
        </p:nvSpPr>
        <p:spPr>
          <a:xfrm>
            <a:off x="3948226" y="1865717"/>
            <a:ext cx="85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=3600.001.04</a:t>
            </a:r>
          </a:p>
          <a:p>
            <a:r>
              <a:rPr lang="nb-NO" sz="600"/>
              <a:t>-SQZ003</a:t>
            </a:r>
          </a:p>
          <a:p>
            <a:r>
              <a:rPr lang="nb-NO" sz="600"/>
              <a:t>%SQZ.002.001</a:t>
            </a:r>
          </a:p>
        </p:txBody>
      </p:sp>
      <p:sp>
        <p:nvSpPr>
          <p:cNvPr id="232" name="TekstSylinder 231"/>
          <p:cNvSpPr txBox="1"/>
          <p:nvPr/>
        </p:nvSpPr>
        <p:spPr>
          <a:xfrm>
            <a:off x="3182146" y="2612685"/>
            <a:ext cx="7384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=3600.001.05</a:t>
            </a:r>
          </a:p>
          <a:p>
            <a:r>
              <a:rPr lang="nb-NO" sz="600"/>
              <a:t>%SFZ.001.002</a:t>
            </a:r>
          </a:p>
        </p:txBody>
      </p:sp>
      <p:sp>
        <p:nvSpPr>
          <p:cNvPr id="233" name="TekstSylinder 232"/>
          <p:cNvSpPr txBox="1"/>
          <p:nvPr/>
        </p:nvSpPr>
        <p:spPr>
          <a:xfrm>
            <a:off x="1411141" y="1737687"/>
            <a:ext cx="8469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=3600.001.04-STA001</a:t>
            </a:r>
          </a:p>
          <a:p>
            <a:r>
              <a:rPr lang="nb-NO" sz="500"/>
              <a:t>%STA.001.001</a:t>
            </a:r>
          </a:p>
        </p:txBody>
      </p:sp>
      <p:sp>
        <p:nvSpPr>
          <p:cNvPr id="226" name="TekstSylinder 225"/>
          <p:cNvSpPr txBox="1"/>
          <p:nvPr/>
        </p:nvSpPr>
        <p:spPr>
          <a:xfrm>
            <a:off x="1698189" y="152530"/>
            <a:ext cx="6627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/>
              <a:t>=3200.003 VARMESYSTEM OG =3600.001 LUFTBEHANDLING</a:t>
            </a:r>
          </a:p>
        </p:txBody>
      </p:sp>
      <p:cxnSp>
        <p:nvCxnSpPr>
          <p:cNvPr id="230" name="Rett linje 229"/>
          <p:cNvCxnSpPr/>
          <p:nvPr/>
        </p:nvCxnSpPr>
        <p:spPr>
          <a:xfrm>
            <a:off x="7452000" y="1367321"/>
            <a:ext cx="0" cy="325800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8" name="Rett linje 237"/>
          <p:cNvCxnSpPr/>
          <p:nvPr/>
        </p:nvCxnSpPr>
        <p:spPr>
          <a:xfrm flipH="1" flipV="1">
            <a:off x="-5559" y="1444161"/>
            <a:ext cx="738000" cy="1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9" name="Rett linje 238"/>
          <p:cNvCxnSpPr/>
          <p:nvPr/>
        </p:nvCxnSpPr>
        <p:spPr>
          <a:xfrm flipH="1" flipV="1">
            <a:off x="-5559" y="2612922"/>
            <a:ext cx="738000" cy="1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7" name="TekstSylinder 246"/>
          <p:cNvSpPr txBox="1"/>
          <p:nvPr/>
        </p:nvSpPr>
        <p:spPr>
          <a:xfrm rot="18660679">
            <a:off x="998150" y="906905"/>
            <a:ext cx="107235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=3200.003%LHA.001.001</a:t>
            </a:r>
          </a:p>
        </p:txBody>
      </p:sp>
      <p:sp>
        <p:nvSpPr>
          <p:cNvPr id="255" name="TekstSylinder 254"/>
          <p:cNvSpPr txBox="1"/>
          <p:nvPr/>
        </p:nvSpPr>
        <p:spPr>
          <a:xfrm rot="18660000">
            <a:off x="683817" y="856501"/>
            <a:ext cx="118997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=3200.003.04%SBB.001.001</a:t>
            </a:r>
          </a:p>
        </p:txBody>
      </p:sp>
      <p:sp>
        <p:nvSpPr>
          <p:cNvPr id="257" name="TekstSylinder 256"/>
          <p:cNvSpPr txBox="1"/>
          <p:nvPr/>
        </p:nvSpPr>
        <p:spPr>
          <a:xfrm>
            <a:off x="738655" y="1671370"/>
            <a:ext cx="76194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=3200.003.04</a:t>
            </a:r>
          </a:p>
          <a:p>
            <a:r>
              <a:rPr lang="nb-NO" sz="500"/>
              <a:t>-KAB001</a:t>
            </a:r>
          </a:p>
          <a:p>
            <a:r>
              <a:rPr lang="nb-NO" sz="500"/>
              <a:t>%KAB.001.001</a:t>
            </a:r>
          </a:p>
        </p:txBody>
      </p:sp>
      <p:sp>
        <p:nvSpPr>
          <p:cNvPr id="265" name="TekstSylinder 264"/>
          <p:cNvSpPr txBox="1"/>
          <p:nvPr/>
        </p:nvSpPr>
        <p:spPr>
          <a:xfrm>
            <a:off x="2376569" y="1725315"/>
            <a:ext cx="71891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=3600.001.04</a:t>
            </a:r>
          </a:p>
          <a:p>
            <a:r>
              <a:rPr lang="nb-NO" sz="500"/>
              <a:t>-STA002</a:t>
            </a:r>
          </a:p>
          <a:p>
            <a:r>
              <a:rPr lang="nb-NO" sz="500"/>
              <a:t>%STA.001.001</a:t>
            </a:r>
          </a:p>
        </p:txBody>
      </p:sp>
      <p:sp>
        <p:nvSpPr>
          <p:cNvPr id="266" name="TekstSylinder 265"/>
          <p:cNvSpPr txBox="1"/>
          <p:nvPr/>
        </p:nvSpPr>
        <p:spPr>
          <a:xfrm>
            <a:off x="60165" y="2297035"/>
            <a:ext cx="8763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=3600.001.05-SQZ001 %SQZ.001.002</a:t>
            </a:r>
          </a:p>
        </p:txBody>
      </p:sp>
      <p:sp>
        <p:nvSpPr>
          <p:cNvPr id="268" name="TekstSylinder 267"/>
          <p:cNvSpPr txBox="1"/>
          <p:nvPr/>
        </p:nvSpPr>
        <p:spPr>
          <a:xfrm>
            <a:off x="1312584" y="2581856"/>
            <a:ext cx="8232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=3600.001.05-SQZ002 %SQZ.001.001</a:t>
            </a:r>
          </a:p>
        </p:txBody>
      </p:sp>
      <p:sp>
        <p:nvSpPr>
          <p:cNvPr id="269" name="TekstSylinder 268"/>
          <p:cNvSpPr txBox="1"/>
          <p:nvPr/>
        </p:nvSpPr>
        <p:spPr>
          <a:xfrm rot="16200000">
            <a:off x="2470185" y="2147860"/>
            <a:ext cx="62981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=3600.001.04</a:t>
            </a:r>
          </a:p>
          <a:p>
            <a:r>
              <a:rPr lang="nb-NO" sz="500"/>
              <a:t>-SQZ002</a:t>
            </a:r>
          </a:p>
          <a:p>
            <a:r>
              <a:rPr lang="nb-NO" sz="500"/>
              <a:t>%SQZ.001.001</a:t>
            </a:r>
          </a:p>
        </p:txBody>
      </p:sp>
      <p:sp>
        <p:nvSpPr>
          <p:cNvPr id="270" name="Rektangel 269"/>
          <p:cNvSpPr/>
          <p:nvPr/>
        </p:nvSpPr>
        <p:spPr>
          <a:xfrm>
            <a:off x="1855567" y="4096948"/>
            <a:ext cx="144000" cy="1440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71" name="Rektangel 270"/>
          <p:cNvSpPr/>
          <p:nvPr/>
        </p:nvSpPr>
        <p:spPr>
          <a:xfrm>
            <a:off x="1888588" y="3119037"/>
            <a:ext cx="72000" cy="992509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72" name="Rektangel 271"/>
          <p:cNvSpPr/>
          <p:nvPr/>
        </p:nvSpPr>
        <p:spPr>
          <a:xfrm>
            <a:off x="1722842" y="2881904"/>
            <a:ext cx="72640" cy="576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273" name="Bilde 27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4802223">
            <a:off x="1682718" y="3475861"/>
            <a:ext cx="223564" cy="135836"/>
          </a:xfrm>
          <a:prstGeom prst="rect">
            <a:avLst/>
          </a:prstGeom>
        </p:spPr>
      </p:pic>
      <p:sp>
        <p:nvSpPr>
          <p:cNvPr id="274" name="TekstSylinder 273"/>
          <p:cNvSpPr txBox="1"/>
          <p:nvPr/>
        </p:nvSpPr>
        <p:spPr>
          <a:xfrm>
            <a:off x="1580591" y="4217962"/>
            <a:ext cx="78299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=3600.001.04</a:t>
            </a:r>
          </a:p>
          <a:p>
            <a:r>
              <a:rPr lang="nb-NO" sz="500"/>
              <a:t>-STA004</a:t>
            </a:r>
          </a:p>
          <a:p>
            <a:endParaRPr lang="nb-NO" sz="500"/>
          </a:p>
        </p:txBody>
      </p:sp>
      <p:sp>
        <p:nvSpPr>
          <p:cNvPr id="275" name="TekstSylinder 274"/>
          <p:cNvSpPr txBox="1"/>
          <p:nvPr/>
        </p:nvSpPr>
        <p:spPr>
          <a:xfrm>
            <a:off x="2270185" y="4217963"/>
            <a:ext cx="7829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=3600.001.04</a:t>
            </a:r>
          </a:p>
          <a:p>
            <a:r>
              <a:rPr lang="nb-NO" sz="500"/>
              <a:t>-STA005</a:t>
            </a:r>
          </a:p>
        </p:txBody>
      </p:sp>
      <p:sp>
        <p:nvSpPr>
          <p:cNvPr id="223" name="Rektangel 222"/>
          <p:cNvSpPr/>
          <p:nvPr/>
        </p:nvSpPr>
        <p:spPr>
          <a:xfrm>
            <a:off x="1221816" y="4085151"/>
            <a:ext cx="144000" cy="1440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4" name="Rektangel 223"/>
          <p:cNvSpPr/>
          <p:nvPr/>
        </p:nvSpPr>
        <p:spPr>
          <a:xfrm>
            <a:off x="1254837" y="3107240"/>
            <a:ext cx="72000" cy="992509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5" name="Rektangel 224"/>
          <p:cNvSpPr/>
          <p:nvPr/>
        </p:nvSpPr>
        <p:spPr>
          <a:xfrm>
            <a:off x="1089090" y="2870107"/>
            <a:ext cx="72640" cy="576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228" name="Bilde 2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4802223">
            <a:off x="1048968" y="3464064"/>
            <a:ext cx="223564" cy="135836"/>
          </a:xfrm>
          <a:prstGeom prst="rect">
            <a:avLst/>
          </a:prstGeom>
        </p:spPr>
      </p:pic>
      <p:sp>
        <p:nvSpPr>
          <p:cNvPr id="234" name="TekstSylinder 233"/>
          <p:cNvSpPr txBox="1"/>
          <p:nvPr/>
        </p:nvSpPr>
        <p:spPr>
          <a:xfrm>
            <a:off x="946840" y="4206165"/>
            <a:ext cx="5826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=3600.001.04</a:t>
            </a:r>
          </a:p>
          <a:p>
            <a:r>
              <a:rPr lang="nb-NO" sz="500"/>
              <a:t>-STA003</a:t>
            </a:r>
          </a:p>
        </p:txBody>
      </p:sp>
      <p:sp>
        <p:nvSpPr>
          <p:cNvPr id="267" name="TekstSylinder 266"/>
          <p:cNvSpPr txBox="1"/>
          <p:nvPr/>
        </p:nvSpPr>
        <p:spPr>
          <a:xfrm>
            <a:off x="12885" y="3837051"/>
            <a:ext cx="7663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=3600.001.04</a:t>
            </a:r>
          </a:p>
          <a:p>
            <a:r>
              <a:rPr lang="nb-NO" sz="500"/>
              <a:t>-SQZ001</a:t>
            </a:r>
          </a:p>
          <a:p>
            <a:r>
              <a:rPr lang="nb-NO" sz="500"/>
              <a:t>%SQZ.001.002</a:t>
            </a:r>
          </a:p>
        </p:txBody>
      </p:sp>
      <p:sp>
        <p:nvSpPr>
          <p:cNvPr id="235" name="Rektangel 234"/>
          <p:cNvSpPr/>
          <p:nvPr/>
        </p:nvSpPr>
        <p:spPr>
          <a:xfrm>
            <a:off x="1644798" y="4557379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7" name="Rektangel 236"/>
          <p:cNvSpPr/>
          <p:nvPr/>
        </p:nvSpPr>
        <p:spPr>
          <a:xfrm>
            <a:off x="1950842" y="4557379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5" name="Rektangel 244"/>
          <p:cNvSpPr/>
          <p:nvPr/>
        </p:nvSpPr>
        <p:spPr>
          <a:xfrm>
            <a:off x="2340941" y="4556921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8" name="Rektangel 247"/>
          <p:cNvSpPr/>
          <p:nvPr/>
        </p:nvSpPr>
        <p:spPr>
          <a:xfrm>
            <a:off x="2646985" y="4556921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6" name="Rektangel 255"/>
          <p:cNvSpPr/>
          <p:nvPr/>
        </p:nvSpPr>
        <p:spPr>
          <a:xfrm>
            <a:off x="856036" y="1367321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8" name="Rektangel 257"/>
          <p:cNvSpPr/>
          <p:nvPr/>
        </p:nvSpPr>
        <p:spPr>
          <a:xfrm>
            <a:off x="1162080" y="1367321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9" name="Rektangel 258"/>
          <p:cNvSpPr/>
          <p:nvPr/>
        </p:nvSpPr>
        <p:spPr>
          <a:xfrm>
            <a:off x="2306195" y="1367321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76" name="Rektangel 275"/>
          <p:cNvSpPr/>
          <p:nvPr/>
        </p:nvSpPr>
        <p:spPr>
          <a:xfrm>
            <a:off x="2612239" y="1367321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77" name="Rektangel 276"/>
          <p:cNvSpPr/>
          <p:nvPr/>
        </p:nvSpPr>
        <p:spPr>
          <a:xfrm>
            <a:off x="1577401" y="1367321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78" name="Rektangel 277"/>
          <p:cNvSpPr/>
          <p:nvPr/>
        </p:nvSpPr>
        <p:spPr>
          <a:xfrm>
            <a:off x="1883445" y="1367321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79" name="Rektangel 278"/>
          <p:cNvSpPr/>
          <p:nvPr/>
        </p:nvSpPr>
        <p:spPr>
          <a:xfrm>
            <a:off x="3083886" y="4556010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80" name="Rektangel 279"/>
          <p:cNvSpPr/>
          <p:nvPr/>
        </p:nvSpPr>
        <p:spPr>
          <a:xfrm>
            <a:off x="3389930" y="4556010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81" name="Rektangel 280"/>
          <p:cNvSpPr/>
          <p:nvPr/>
        </p:nvSpPr>
        <p:spPr>
          <a:xfrm>
            <a:off x="3783365" y="4558011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82" name="Rektangel 281"/>
          <p:cNvSpPr/>
          <p:nvPr/>
        </p:nvSpPr>
        <p:spPr>
          <a:xfrm>
            <a:off x="4089409" y="4558011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83" name="Rektangel 282"/>
          <p:cNvSpPr/>
          <p:nvPr/>
        </p:nvSpPr>
        <p:spPr>
          <a:xfrm>
            <a:off x="4479508" y="4557553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84" name="Rektangel 283"/>
          <p:cNvSpPr/>
          <p:nvPr/>
        </p:nvSpPr>
        <p:spPr>
          <a:xfrm>
            <a:off x="4785552" y="4557553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85" name="Rektangel 284"/>
          <p:cNvSpPr/>
          <p:nvPr/>
        </p:nvSpPr>
        <p:spPr>
          <a:xfrm>
            <a:off x="5182042" y="4557544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86" name="Rektangel 285"/>
          <p:cNvSpPr/>
          <p:nvPr/>
        </p:nvSpPr>
        <p:spPr>
          <a:xfrm>
            <a:off x="5488086" y="4557544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87" name="Rektangel 286"/>
          <p:cNvSpPr/>
          <p:nvPr/>
        </p:nvSpPr>
        <p:spPr>
          <a:xfrm>
            <a:off x="5881521" y="4559545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88" name="Rektangel 287"/>
          <p:cNvSpPr/>
          <p:nvPr/>
        </p:nvSpPr>
        <p:spPr>
          <a:xfrm>
            <a:off x="6187565" y="4559545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89" name="Rektangel 288"/>
          <p:cNvSpPr/>
          <p:nvPr/>
        </p:nvSpPr>
        <p:spPr>
          <a:xfrm>
            <a:off x="6577664" y="4559087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0" name="Rektangel 289"/>
          <p:cNvSpPr/>
          <p:nvPr/>
        </p:nvSpPr>
        <p:spPr>
          <a:xfrm>
            <a:off x="6883708" y="4559087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1" name="Rektangel 290"/>
          <p:cNvSpPr/>
          <p:nvPr/>
        </p:nvSpPr>
        <p:spPr>
          <a:xfrm>
            <a:off x="3083886" y="1364280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2" name="Rektangel 291"/>
          <p:cNvSpPr/>
          <p:nvPr/>
        </p:nvSpPr>
        <p:spPr>
          <a:xfrm>
            <a:off x="3389930" y="1364280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3" name="Rektangel 292"/>
          <p:cNvSpPr/>
          <p:nvPr/>
        </p:nvSpPr>
        <p:spPr>
          <a:xfrm>
            <a:off x="3783365" y="1366281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4" name="Rektangel 293"/>
          <p:cNvSpPr/>
          <p:nvPr/>
        </p:nvSpPr>
        <p:spPr>
          <a:xfrm>
            <a:off x="4089409" y="1366281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5" name="Rektangel 294"/>
          <p:cNvSpPr/>
          <p:nvPr/>
        </p:nvSpPr>
        <p:spPr>
          <a:xfrm>
            <a:off x="4479508" y="1365823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6" name="Rektangel 295"/>
          <p:cNvSpPr/>
          <p:nvPr/>
        </p:nvSpPr>
        <p:spPr>
          <a:xfrm>
            <a:off x="4785552" y="1365823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7" name="Rektangel 296"/>
          <p:cNvSpPr/>
          <p:nvPr/>
        </p:nvSpPr>
        <p:spPr>
          <a:xfrm>
            <a:off x="5182042" y="1365814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8" name="Rektangel 297"/>
          <p:cNvSpPr/>
          <p:nvPr/>
        </p:nvSpPr>
        <p:spPr>
          <a:xfrm>
            <a:off x="5488086" y="1365814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9" name="Rektangel 298"/>
          <p:cNvSpPr/>
          <p:nvPr/>
        </p:nvSpPr>
        <p:spPr>
          <a:xfrm>
            <a:off x="5881521" y="1367815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00" name="Rektangel 299"/>
          <p:cNvSpPr/>
          <p:nvPr/>
        </p:nvSpPr>
        <p:spPr>
          <a:xfrm>
            <a:off x="6187565" y="1367815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01" name="Rektangel 300"/>
          <p:cNvSpPr/>
          <p:nvPr/>
        </p:nvSpPr>
        <p:spPr>
          <a:xfrm>
            <a:off x="6577664" y="1367357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02" name="Rektangel 301"/>
          <p:cNvSpPr/>
          <p:nvPr/>
        </p:nvSpPr>
        <p:spPr>
          <a:xfrm>
            <a:off x="6883708" y="1367357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05" name="TekstSylinder 304"/>
          <p:cNvSpPr txBox="1"/>
          <p:nvPr/>
        </p:nvSpPr>
        <p:spPr>
          <a:xfrm rot="16200000">
            <a:off x="678163" y="3683885"/>
            <a:ext cx="6969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=3600.001.05</a:t>
            </a:r>
          </a:p>
          <a:p>
            <a:r>
              <a:rPr lang="nb-NO" sz="600"/>
              <a:t>%SFZ.001.001</a:t>
            </a:r>
          </a:p>
        </p:txBody>
      </p:sp>
      <p:sp>
        <p:nvSpPr>
          <p:cNvPr id="306" name="TekstSylinder 305"/>
          <p:cNvSpPr txBox="1"/>
          <p:nvPr/>
        </p:nvSpPr>
        <p:spPr>
          <a:xfrm>
            <a:off x="1648982" y="2253221"/>
            <a:ext cx="749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=3600.001.05</a:t>
            </a:r>
          </a:p>
          <a:p>
            <a:r>
              <a:rPr lang="nb-NO" sz="600"/>
              <a:t>%SFZ.001.001</a:t>
            </a: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67B13E6-67F9-4976-AD39-7C1973B93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23</a:t>
            </a:fld>
            <a:r>
              <a:rPr lang="en-US" dirty="0"/>
              <a:t> av 39</a:t>
            </a:r>
          </a:p>
        </p:txBody>
      </p:sp>
      <p:sp>
        <p:nvSpPr>
          <p:cNvPr id="307" name="TekstSylinder 306">
            <a:extLst>
              <a:ext uri="{FF2B5EF4-FFF2-40B4-BE49-F238E27FC236}">
                <a16:creationId xmlns:a16="http://schemas.microsoft.com/office/drawing/2014/main" id="{DFEB6B29-F172-4AF2-97CB-676AAE2C49F7}"/>
              </a:ext>
            </a:extLst>
          </p:cNvPr>
          <p:cNvSpPr txBox="1"/>
          <p:nvPr/>
        </p:nvSpPr>
        <p:spPr>
          <a:xfrm rot="18660679">
            <a:off x="1732381" y="904370"/>
            <a:ext cx="106046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=3200.003%LHA.001.001</a:t>
            </a:r>
          </a:p>
        </p:txBody>
      </p:sp>
      <p:sp>
        <p:nvSpPr>
          <p:cNvPr id="308" name="TekstSylinder 307">
            <a:extLst>
              <a:ext uri="{FF2B5EF4-FFF2-40B4-BE49-F238E27FC236}">
                <a16:creationId xmlns:a16="http://schemas.microsoft.com/office/drawing/2014/main" id="{50AD070E-AAC8-4F08-8970-72E7A56974ED}"/>
              </a:ext>
            </a:extLst>
          </p:cNvPr>
          <p:cNvSpPr txBox="1"/>
          <p:nvPr/>
        </p:nvSpPr>
        <p:spPr>
          <a:xfrm rot="18660000">
            <a:off x="1417777" y="853371"/>
            <a:ext cx="117967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=3200.003.04%SBB.001.001</a:t>
            </a:r>
          </a:p>
        </p:txBody>
      </p:sp>
      <p:sp>
        <p:nvSpPr>
          <p:cNvPr id="309" name="TekstSylinder 308">
            <a:extLst>
              <a:ext uri="{FF2B5EF4-FFF2-40B4-BE49-F238E27FC236}">
                <a16:creationId xmlns:a16="http://schemas.microsoft.com/office/drawing/2014/main" id="{3CBBD675-BFF2-4893-9B87-D8FBABF4E580}"/>
              </a:ext>
            </a:extLst>
          </p:cNvPr>
          <p:cNvSpPr txBox="1"/>
          <p:nvPr/>
        </p:nvSpPr>
        <p:spPr>
          <a:xfrm rot="18660679">
            <a:off x="2467484" y="888131"/>
            <a:ext cx="110324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=3200.003%LHA.001.001</a:t>
            </a:r>
          </a:p>
        </p:txBody>
      </p:sp>
      <p:sp>
        <p:nvSpPr>
          <p:cNvPr id="310" name="TekstSylinder 309">
            <a:extLst>
              <a:ext uri="{FF2B5EF4-FFF2-40B4-BE49-F238E27FC236}">
                <a16:creationId xmlns:a16="http://schemas.microsoft.com/office/drawing/2014/main" id="{CE0B9ADB-F8A5-4F2C-BC52-799B23BAC1DA}"/>
              </a:ext>
            </a:extLst>
          </p:cNvPr>
          <p:cNvSpPr txBox="1"/>
          <p:nvPr/>
        </p:nvSpPr>
        <p:spPr>
          <a:xfrm rot="18660000">
            <a:off x="2152795" y="836947"/>
            <a:ext cx="122292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=3200.003.04%SBB.001.001</a:t>
            </a:r>
          </a:p>
        </p:txBody>
      </p:sp>
      <p:sp>
        <p:nvSpPr>
          <p:cNvPr id="311" name="TekstSylinder 310">
            <a:extLst>
              <a:ext uri="{FF2B5EF4-FFF2-40B4-BE49-F238E27FC236}">
                <a16:creationId xmlns:a16="http://schemas.microsoft.com/office/drawing/2014/main" id="{4E7C5DB8-41B6-4E89-BF1D-E4B2A80C2083}"/>
              </a:ext>
            </a:extLst>
          </p:cNvPr>
          <p:cNvSpPr txBox="1"/>
          <p:nvPr/>
        </p:nvSpPr>
        <p:spPr>
          <a:xfrm rot="18660679">
            <a:off x="3605945" y="898837"/>
            <a:ext cx="106495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=3200.003%LHA.001.002</a:t>
            </a:r>
          </a:p>
        </p:txBody>
      </p:sp>
      <p:sp>
        <p:nvSpPr>
          <p:cNvPr id="312" name="TekstSylinder 311">
            <a:extLst>
              <a:ext uri="{FF2B5EF4-FFF2-40B4-BE49-F238E27FC236}">
                <a16:creationId xmlns:a16="http://schemas.microsoft.com/office/drawing/2014/main" id="{2FD01AC1-CD06-4654-806A-14980682FF4B}"/>
              </a:ext>
            </a:extLst>
          </p:cNvPr>
          <p:cNvSpPr txBox="1"/>
          <p:nvPr/>
        </p:nvSpPr>
        <p:spPr>
          <a:xfrm rot="18660000">
            <a:off x="3292622" y="850648"/>
            <a:ext cx="117670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=3200.003.04%SBB.001.002</a:t>
            </a:r>
          </a:p>
        </p:txBody>
      </p:sp>
      <p:sp>
        <p:nvSpPr>
          <p:cNvPr id="313" name="TekstSylinder 312">
            <a:extLst>
              <a:ext uri="{FF2B5EF4-FFF2-40B4-BE49-F238E27FC236}">
                <a16:creationId xmlns:a16="http://schemas.microsoft.com/office/drawing/2014/main" id="{A2D99892-992E-4474-B786-BF9BFCDA7257}"/>
              </a:ext>
            </a:extLst>
          </p:cNvPr>
          <p:cNvSpPr txBox="1"/>
          <p:nvPr/>
        </p:nvSpPr>
        <p:spPr>
          <a:xfrm rot="18660679">
            <a:off x="4854459" y="898410"/>
            <a:ext cx="105341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=3200.003%LHA.001.002</a:t>
            </a:r>
          </a:p>
        </p:txBody>
      </p:sp>
      <p:sp>
        <p:nvSpPr>
          <p:cNvPr id="314" name="TekstSylinder 313">
            <a:extLst>
              <a:ext uri="{FF2B5EF4-FFF2-40B4-BE49-F238E27FC236}">
                <a16:creationId xmlns:a16="http://schemas.microsoft.com/office/drawing/2014/main" id="{7714190E-8AC9-4FB3-8641-581B542EE3DF}"/>
              </a:ext>
            </a:extLst>
          </p:cNvPr>
          <p:cNvSpPr txBox="1"/>
          <p:nvPr/>
        </p:nvSpPr>
        <p:spPr>
          <a:xfrm rot="18660000">
            <a:off x="4538496" y="844430"/>
            <a:ext cx="118051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=3200.003.04%SBB.001.002</a:t>
            </a:r>
          </a:p>
        </p:txBody>
      </p:sp>
      <p:sp>
        <p:nvSpPr>
          <p:cNvPr id="315" name="TekstSylinder 314">
            <a:extLst>
              <a:ext uri="{FF2B5EF4-FFF2-40B4-BE49-F238E27FC236}">
                <a16:creationId xmlns:a16="http://schemas.microsoft.com/office/drawing/2014/main" id="{12E4A16D-7E23-4122-BD63-58C27714B1F1}"/>
              </a:ext>
            </a:extLst>
          </p:cNvPr>
          <p:cNvSpPr txBox="1"/>
          <p:nvPr/>
        </p:nvSpPr>
        <p:spPr>
          <a:xfrm rot="18660679">
            <a:off x="6095190" y="902637"/>
            <a:ext cx="108674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=3200.003%LHA.001.002</a:t>
            </a:r>
          </a:p>
        </p:txBody>
      </p:sp>
      <p:sp>
        <p:nvSpPr>
          <p:cNvPr id="316" name="TekstSylinder 315">
            <a:extLst>
              <a:ext uri="{FF2B5EF4-FFF2-40B4-BE49-F238E27FC236}">
                <a16:creationId xmlns:a16="http://schemas.microsoft.com/office/drawing/2014/main" id="{3DD8B8B0-D4CA-46C3-8890-6959D2A0C462}"/>
              </a:ext>
            </a:extLst>
          </p:cNvPr>
          <p:cNvSpPr txBox="1"/>
          <p:nvPr/>
        </p:nvSpPr>
        <p:spPr>
          <a:xfrm rot="18660000">
            <a:off x="5781723" y="854134"/>
            <a:ext cx="11993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=3200.003.04%SBB.001.002</a:t>
            </a:r>
          </a:p>
        </p:txBody>
      </p:sp>
      <p:sp>
        <p:nvSpPr>
          <p:cNvPr id="317" name="TekstSylinder 316">
            <a:extLst>
              <a:ext uri="{FF2B5EF4-FFF2-40B4-BE49-F238E27FC236}">
                <a16:creationId xmlns:a16="http://schemas.microsoft.com/office/drawing/2014/main" id="{FE3E2AAA-7CD5-4B85-B4EE-47D232080E3A}"/>
              </a:ext>
            </a:extLst>
          </p:cNvPr>
          <p:cNvSpPr txBox="1"/>
          <p:nvPr/>
        </p:nvSpPr>
        <p:spPr>
          <a:xfrm>
            <a:off x="1655048" y="1529590"/>
            <a:ext cx="6141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=3200.003.04</a:t>
            </a:r>
          </a:p>
          <a:p>
            <a:r>
              <a:rPr lang="nb-NO" sz="500"/>
              <a:t>-KAB002</a:t>
            </a:r>
          </a:p>
        </p:txBody>
      </p:sp>
      <p:sp>
        <p:nvSpPr>
          <p:cNvPr id="318" name="TekstSylinder 317">
            <a:extLst>
              <a:ext uri="{FF2B5EF4-FFF2-40B4-BE49-F238E27FC236}">
                <a16:creationId xmlns:a16="http://schemas.microsoft.com/office/drawing/2014/main" id="{93011A05-8C2A-4F48-9C38-58E1B579CEF4}"/>
              </a:ext>
            </a:extLst>
          </p:cNvPr>
          <p:cNvSpPr txBox="1"/>
          <p:nvPr/>
        </p:nvSpPr>
        <p:spPr>
          <a:xfrm>
            <a:off x="2359514" y="1537449"/>
            <a:ext cx="6141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=3200.003.04</a:t>
            </a:r>
          </a:p>
          <a:p>
            <a:r>
              <a:rPr lang="nb-NO" sz="500"/>
              <a:t>-KAB003</a:t>
            </a:r>
          </a:p>
        </p:txBody>
      </p:sp>
      <p:sp>
        <p:nvSpPr>
          <p:cNvPr id="319" name="TekstSylinder 318">
            <a:extLst>
              <a:ext uri="{FF2B5EF4-FFF2-40B4-BE49-F238E27FC236}">
                <a16:creationId xmlns:a16="http://schemas.microsoft.com/office/drawing/2014/main" id="{36553CA9-B4DD-41E1-BCDE-0BABF92FC9E9}"/>
              </a:ext>
            </a:extLst>
          </p:cNvPr>
          <p:cNvSpPr txBox="1"/>
          <p:nvPr/>
        </p:nvSpPr>
        <p:spPr>
          <a:xfrm>
            <a:off x="3456101" y="1537449"/>
            <a:ext cx="6141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=3200.003.04</a:t>
            </a:r>
          </a:p>
          <a:p>
            <a:r>
              <a:rPr lang="nb-NO" sz="500"/>
              <a:t>-KAB004</a:t>
            </a:r>
          </a:p>
        </p:txBody>
      </p:sp>
      <p:sp>
        <p:nvSpPr>
          <p:cNvPr id="320" name="TekstSylinder 319">
            <a:extLst>
              <a:ext uri="{FF2B5EF4-FFF2-40B4-BE49-F238E27FC236}">
                <a16:creationId xmlns:a16="http://schemas.microsoft.com/office/drawing/2014/main" id="{1DEA31D8-83FE-4BA5-8C6F-296DFFDBD220}"/>
              </a:ext>
            </a:extLst>
          </p:cNvPr>
          <p:cNvSpPr txBox="1"/>
          <p:nvPr/>
        </p:nvSpPr>
        <p:spPr>
          <a:xfrm>
            <a:off x="4735262" y="1533246"/>
            <a:ext cx="6141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=3200.003.04</a:t>
            </a:r>
          </a:p>
          <a:p>
            <a:r>
              <a:rPr lang="nb-NO" sz="500"/>
              <a:t>-KAB005</a:t>
            </a:r>
          </a:p>
        </p:txBody>
      </p:sp>
      <p:sp>
        <p:nvSpPr>
          <p:cNvPr id="321" name="TekstSylinder 320">
            <a:extLst>
              <a:ext uri="{FF2B5EF4-FFF2-40B4-BE49-F238E27FC236}">
                <a16:creationId xmlns:a16="http://schemas.microsoft.com/office/drawing/2014/main" id="{342876F6-6E56-42BC-9D48-33C94531D779}"/>
              </a:ext>
            </a:extLst>
          </p:cNvPr>
          <p:cNvSpPr txBox="1"/>
          <p:nvPr/>
        </p:nvSpPr>
        <p:spPr>
          <a:xfrm>
            <a:off x="6047635" y="1534069"/>
            <a:ext cx="6141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=3200.003.04</a:t>
            </a:r>
          </a:p>
          <a:p>
            <a:r>
              <a:rPr lang="nb-NO" sz="500"/>
              <a:t>-KAB006</a:t>
            </a:r>
          </a:p>
        </p:txBody>
      </p:sp>
      <p:sp>
        <p:nvSpPr>
          <p:cNvPr id="322" name="TekstSylinder 321">
            <a:extLst>
              <a:ext uri="{FF2B5EF4-FFF2-40B4-BE49-F238E27FC236}">
                <a16:creationId xmlns:a16="http://schemas.microsoft.com/office/drawing/2014/main" id="{04AD5440-6D65-46AE-8C9A-0AB752411B59}"/>
              </a:ext>
            </a:extLst>
          </p:cNvPr>
          <p:cNvSpPr txBox="1"/>
          <p:nvPr/>
        </p:nvSpPr>
        <p:spPr>
          <a:xfrm rot="16200000">
            <a:off x="1356455" y="3679684"/>
            <a:ext cx="6969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=3600.001.05</a:t>
            </a:r>
          </a:p>
          <a:p>
            <a:r>
              <a:rPr lang="nb-NO" sz="600"/>
              <a:t>%SFZ.001.001</a:t>
            </a:r>
          </a:p>
        </p:txBody>
      </p:sp>
      <p:sp>
        <p:nvSpPr>
          <p:cNvPr id="323" name="TekstSylinder 322">
            <a:extLst>
              <a:ext uri="{FF2B5EF4-FFF2-40B4-BE49-F238E27FC236}">
                <a16:creationId xmlns:a16="http://schemas.microsoft.com/office/drawing/2014/main" id="{878008D9-F593-43DC-9DCF-B9776C4799DF}"/>
              </a:ext>
            </a:extLst>
          </p:cNvPr>
          <p:cNvSpPr txBox="1"/>
          <p:nvPr/>
        </p:nvSpPr>
        <p:spPr>
          <a:xfrm rot="16200000">
            <a:off x="2041772" y="3679684"/>
            <a:ext cx="6969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=3600.001.05</a:t>
            </a:r>
          </a:p>
          <a:p>
            <a:r>
              <a:rPr lang="nb-NO" sz="600"/>
              <a:t>%SFZ.001.001</a:t>
            </a:r>
          </a:p>
        </p:txBody>
      </p:sp>
      <p:sp>
        <p:nvSpPr>
          <p:cNvPr id="324" name="TekstSylinder 323">
            <a:extLst>
              <a:ext uri="{FF2B5EF4-FFF2-40B4-BE49-F238E27FC236}">
                <a16:creationId xmlns:a16="http://schemas.microsoft.com/office/drawing/2014/main" id="{692F2AEE-F9FD-462C-B279-D6696FD9B25B}"/>
              </a:ext>
            </a:extLst>
          </p:cNvPr>
          <p:cNvSpPr txBox="1"/>
          <p:nvPr/>
        </p:nvSpPr>
        <p:spPr>
          <a:xfrm>
            <a:off x="5231305" y="1864930"/>
            <a:ext cx="85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=3600.001.04</a:t>
            </a:r>
          </a:p>
          <a:p>
            <a:r>
              <a:rPr lang="nb-NO" sz="600"/>
              <a:t>-SQZ004</a:t>
            </a:r>
          </a:p>
          <a:p>
            <a:r>
              <a:rPr lang="nb-NO" sz="600"/>
              <a:t>%SQZ.002.001</a:t>
            </a:r>
          </a:p>
        </p:txBody>
      </p:sp>
      <p:sp>
        <p:nvSpPr>
          <p:cNvPr id="325" name="TekstSylinder 324">
            <a:extLst>
              <a:ext uri="{FF2B5EF4-FFF2-40B4-BE49-F238E27FC236}">
                <a16:creationId xmlns:a16="http://schemas.microsoft.com/office/drawing/2014/main" id="{6E3E8D57-482C-411E-A53D-5CA765610CC9}"/>
              </a:ext>
            </a:extLst>
          </p:cNvPr>
          <p:cNvSpPr txBox="1"/>
          <p:nvPr/>
        </p:nvSpPr>
        <p:spPr>
          <a:xfrm>
            <a:off x="6632265" y="1844227"/>
            <a:ext cx="85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=3600.001.04</a:t>
            </a:r>
          </a:p>
          <a:p>
            <a:r>
              <a:rPr lang="nb-NO" sz="600"/>
              <a:t>-SQZ005</a:t>
            </a:r>
          </a:p>
          <a:p>
            <a:r>
              <a:rPr lang="nb-NO" sz="600"/>
              <a:t>%SQZ.002.001</a:t>
            </a:r>
          </a:p>
        </p:txBody>
      </p:sp>
      <p:sp>
        <p:nvSpPr>
          <p:cNvPr id="326" name="TekstSylinder 325">
            <a:extLst>
              <a:ext uri="{FF2B5EF4-FFF2-40B4-BE49-F238E27FC236}">
                <a16:creationId xmlns:a16="http://schemas.microsoft.com/office/drawing/2014/main" id="{CF9A45D6-96D0-4366-975B-8842BDB41CFD}"/>
              </a:ext>
            </a:extLst>
          </p:cNvPr>
          <p:cNvSpPr txBox="1"/>
          <p:nvPr/>
        </p:nvSpPr>
        <p:spPr>
          <a:xfrm>
            <a:off x="3995170" y="3671626"/>
            <a:ext cx="85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=3600.001.04</a:t>
            </a:r>
          </a:p>
          <a:p>
            <a:r>
              <a:rPr lang="nb-NO" sz="600"/>
              <a:t>-SQZ006</a:t>
            </a:r>
          </a:p>
          <a:p>
            <a:r>
              <a:rPr lang="nb-NO" sz="600"/>
              <a:t>%SQZ.002.001</a:t>
            </a:r>
          </a:p>
        </p:txBody>
      </p:sp>
      <p:sp>
        <p:nvSpPr>
          <p:cNvPr id="327" name="TekstSylinder 326">
            <a:extLst>
              <a:ext uri="{FF2B5EF4-FFF2-40B4-BE49-F238E27FC236}">
                <a16:creationId xmlns:a16="http://schemas.microsoft.com/office/drawing/2014/main" id="{423B5550-7E3F-4AE6-954D-CE85422868D1}"/>
              </a:ext>
            </a:extLst>
          </p:cNvPr>
          <p:cNvSpPr txBox="1"/>
          <p:nvPr/>
        </p:nvSpPr>
        <p:spPr>
          <a:xfrm>
            <a:off x="5284912" y="3646419"/>
            <a:ext cx="85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=3600.001.04</a:t>
            </a:r>
          </a:p>
          <a:p>
            <a:r>
              <a:rPr lang="nb-NO" sz="600"/>
              <a:t>-SQZ007</a:t>
            </a:r>
          </a:p>
          <a:p>
            <a:r>
              <a:rPr lang="nb-NO" sz="600"/>
              <a:t>%SQZ.002.001</a:t>
            </a:r>
          </a:p>
        </p:txBody>
      </p:sp>
      <p:sp>
        <p:nvSpPr>
          <p:cNvPr id="328" name="TekstSylinder 327">
            <a:extLst>
              <a:ext uri="{FF2B5EF4-FFF2-40B4-BE49-F238E27FC236}">
                <a16:creationId xmlns:a16="http://schemas.microsoft.com/office/drawing/2014/main" id="{3D36AD69-1F05-4D95-8E6A-67C98031A925}"/>
              </a:ext>
            </a:extLst>
          </p:cNvPr>
          <p:cNvSpPr txBox="1"/>
          <p:nvPr/>
        </p:nvSpPr>
        <p:spPr>
          <a:xfrm>
            <a:off x="6581623" y="3688137"/>
            <a:ext cx="85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=3600.001.04</a:t>
            </a:r>
          </a:p>
          <a:p>
            <a:r>
              <a:rPr lang="nb-NO" sz="600"/>
              <a:t>-SQZ008</a:t>
            </a:r>
          </a:p>
          <a:p>
            <a:r>
              <a:rPr lang="nb-NO" sz="600"/>
              <a:t>%SQZ.002.001</a:t>
            </a:r>
          </a:p>
        </p:txBody>
      </p:sp>
      <p:sp>
        <p:nvSpPr>
          <p:cNvPr id="227" name="Rektangel 226">
            <a:extLst>
              <a:ext uri="{FF2B5EF4-FFF2-40B4-BE49-F238E27FC236}">
                <a16:creationId xmlns:a16="http://schemas.microsoft.com/office/drawing/2014/main" id="{30C04BA1-9E2D-451E-8DDA-D50052CF39CA}"/>
              </a:ext>
            </a:extLst>
          </p:cNvPr>
          <p:cNvSpPr/>
          <p:nvPr/>
        </p:nvSpPr>
        <p:spPr>
          <a:xfrm>
            <a:off x="7174247" y="3202369"/>
            <a:ext cx="97616" cy="117475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0" name="Ellipse 239">
            <a:extLst>
              <a:ext uri="{FF2B5EF4-FFF2-40B4-BE49-F238E27FC236}">
                <a16:creationId xmlns:a16="http://schemas.microsoft.com/office/drawing/2014/main" id="{E39768D3-4234-48D4-AC74-8DE0A05F1634}"/>
              </a:ext>
            </a:extLst>
          </p:cNvPr>
          <p:cNvSpPr/>
          <p:nvPr/>
        </p:nvSpPr>
        <p:spPr>
          <a:xfrm>
            <a:off x="7165276" y="4354425"/>
            <a:ext cx="108690" cy="102704"/>
          </a:xfrm>
          <a:prstGeom prst="ellipse">
            <a:avLst/>
          </a:prstGeom>
          <a:noFill/>
          <a:ln w="158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2" name="Ellipse 241">
            <a:extLst>
              <a:ext uri="{FF2B5EF4-FFF2-40B4-BE49-F238E27FC236}">
                <a16:creationId xmlns:a16="http://schemas.microsoft.com/office/drawing/2014/main" id="{55C80A51-DADD-43E7-AD5E-4D2F69EC86E0}"/>
              </a:ext>
            </a:extLst>
          </p:cNvPr>
          <p:cNvSpPr/>
          <p:nvPr/>
        </p:nvSpPr>
        <p:spPr>
          <a:xfrm>
            <a:off x="7170718" y="3114531"/>
            <a:ext cx="108690" cy="102704"/>
          </a:xfrm>
          <a:prstGeom prst="ellipse">
            <a:avLst/>
          </a:prstGeom>
          <a:noFill/>
          <a:ln w="158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3" name="Rektangel 242">
            <a:extLst>
              <a:ext uri="{FF2B5EF4-FFF2-40B4-BE49-F238E27FC236}">
                <a16:creationId xmlns:a16="http://schemas.microsoft.com/office/drawing/2014/main" id="{6593AE85-163C-42B0-854D-DC8562808B46}"/>
              </a:ext>
            </a:extLst>
          </p:cNvPr>
          <p:cNvSpPr/>
          <p:nvPr/>
        </p:nvSpPr>
        <p:spPr>
          <a:xfrm rot="19402555">
            <a:off x="7080112" y="2904750"/>
            <a:ext cx="79958" cy="25848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4" name="Rektangel 243">
            <a:extLst>
              <a:ext uri="{FF2B5EF4-FFF2-40B4-BE49-F238E27FC236}">
                <a16:creationId xmlns:a16="http://schemas.microsoft.com/office/drawing/2014/main" id="{AA6D48CA-81F1-4232-8F40-BF3C41CEF195}"/>
              </a:ext>
            </a:extLst>
          </p:cNvPr>
          <p:cNvSpPr/>
          <p:nvPr/>
        </p:nvSpPr>
        <p:spPr>
          <a:xfrm rot="4119115">
            <a:off x="6813581" y="2831188"/>
            <a:ext cx="79958" cy="25848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9" name="Ellipse 248">
            <a:extLst>
              <a:ext uri="{FF2B5EF4-FFF2-40B4-BE49-F238E27FC236}">
                <a16:creationId xmlns:a16="http://schemas.microsoft.com/office/drawing/2014/main" id="{3B84EF18-97A6-49EB-BBF3-89CADAFC2114}"/>
              </a:ext>
            </a:extLst>
          </p:cNvPr>
          <p:cNvSpPr/>
          <p:nvPr/>
        </p:nvSpPr>
        <p:spPr>
          <a:xfrm>
            <a:off x="6962939" y="2847109"/>
            <a:ext cx="108690" cy="102704"/>
          </a:xfrm>
          <a:prstGeom prst="ellipse">
            <a:avLst/>
          </a:prstGeom>
          <a:noFill/>
          <a:ln w="158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Likebent trekant 7">
            <a:extLst>
              <a:ext uri="{FF2B5EF4-FFF2-40B4-BE49-F238E27FC236}">
                <a16:creationId xmlns:a16="http://schemas.microsoft.com/office/drawing/2014/main" id="{506C5ADD-F0A1-4533-BC18-22F52CB71704}"/>
              </a:ext>
            </a:extLst>
          </p:cNvPr>
          <p:cNvSpPr/>
          <p:nvPr/>
        </p:nvSpPr>
        <p:spPr>
          <a:xfrm rot="4192616">
            <a:off x="6599040" y="2917530"/>
            <a:ext cx="233972" cy="181084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250" name="TekstSylinder 249">
            <a:extLst>
              <a:ext uri="{FF2B5EF4-FFF2-40B4-BE49-F238E27FC236}">
                <a16:creationId xmlns:a16="http://schemas.microsoft.com/office/drawing/2014/main" id="{6ECDC5B5-BDD1-404D-B05A-0BE535E76CC3}"/>
              </a:ext>
            </a:extLst>
          </p:cNvPr>
          <p:cNvSpPr txBox="1"/>
          <p:nvPr/>
        </p:nvSpPr>
        <p:spPr>
          <a:xfrm>
            <a:off x="7597418" y="2673032"/>
            <a:ext cx="85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=3600.002.05</a:t>
            </a:r>
          </a:p>
          <a:p>
            <a:r>
              <a:rPr lang="nb-NO" sz="600"/>
              <a:t>-FAE001</a:t>
            </a:r>
          </a:p>
          <a:p>
            <a:r>
              <a:rPr lang="nb-NO" sz="600"/>
              <a:t>%FAE.001.001</a:t>
            </a:r>
          </a:p>
        </p:txBody>
      </p:sp>
      <p:cxnSp>
        <p:nvCxnSpPr>
          <p:cNvPr id="12" name="Rett pilkobling 11">
            <a:extLst>
              <a:ext uri="{FF2B5EF4-FFF2-40B4-BE49-F238E27FC236}">
                <a16:creationId xmlns:a16="http://schemas.microsoft.com/office/drawing/2014/main" id="{CE42A188-0A79-4B79-9318-152717F7A648}"/>
              </a:ext>
            </a:extLst>
          </p:cNvPr>
          <p:cNvCxnSpPr>
            <a:cxnSpLocks/>
            <a:stCxn id="250" idx="2"/>
            <a:endCxn id="243" idx="3"/>
          </p:cNvCxnSpPr>
          <p:nvPr/>
        </p:nvCxnSpPr>
        <p:spPr>
          <a:xfrm flipH="1" flipV="1">
            <a:off x="7152177" y="3010140"/>
            <a:ext cx="870281" cy="322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TekstSylinder 250">
            <a:extLst>
              <a:ext uri="{FF2B5EF4-FFF2-40B4-BE49-F238E27FC236}">
                <a16:creationId xmlns:a16="http://schemas.microsoft.com/office/drawing/2014/main" id="{526C6095-D0D8-4CE7-A158-D6C4ED32CB6C}"/>
              </a:ext>
            </a:extLst>
          </p:cNvPr>
          <p:cNvSpPr txBox="1"/>
          <p:nvPr/>
        </p:nvSpPr>
        <p:spPr>
          <a:xfrm>
            <a:off x="7536354" y="1983954"/>
            <a:ext cx="1516780" cy="646331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600"/>
              <a:t>Dette er et kombinert produkt med VAV og </a:t>
            </a:r>
            <a:r>
              <a:rPr lang="nb-NO" sz="600" err="1"/>
              <a:t>tilluftsventil</a:t>
            </a:r>
            <a:r>
              <a:rPr lang="nb-NO" sz="600"/>
              <a:t>. Det skal prosjekteres med egne objekter for spjeld og </a:t>
            </a:r>
            <a:r>
              <a:rPr lang="nb-NO" sz="600" err="1"/>
              <a:t>tilluftsventil</a:t>
            </a:r>
            <a:r>
              <a:rPr lang="nb-NO" sz="600"/>
              <a:t> dersom Fabrikat/typebetegnelse ikke allerede er valgt.</a:t>
            </a:r>
          </a:p>
        </p:txBody>
      </p:sp>
      <p:cxnSp>
        <p:nvCxnSpPr>
          <p:cNvPr id="304" name="Rett pilkobling 303">
            <a:extLst>
              <a:ext uri="{FF2B5EF4-FFF2-40B4-BE49-F238E27FC236}">
                <a16:creationId xmlns:a16="http://schemas.microsoft.com/office/drawing/2014/main" id="{CF8C9357-5220-4C78-8AB2-86E8F6A75ECE}"/>
              </a:ext>
            </a:extLst>
          </p:cNvPr>
          <p:cNvCxnSpPr>
            <a:cxnSpLocks/>
          </p:cNvCxnSpPr>
          <p:nvPr/>
        </p:nvCxnSpPr>
        <p:spPr>
          <a:xfrm flipV="1">
            <a:off x="542615" y="3473761"/>
            <a:ext cx="64002" cy="6514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tt linje 24">
            <a:extLst>
              <a:ext uri="{FF2B5EF4-FFF2-40B4-BE49-F238E27FC236}">
                <a16:creationId xmlns:a16="http://schemas.microsoft.com/office/drawing/2014/main" id="{448C9BC4-219B-40F9-B322-C8236A62B306}"/>
              </a:ext>
            </a:extLst>
          </p:cNvPr>
          <p:cNvCxnSpPr>
            <a:cxnSpLocks/>
          </p:cNvCxnSpPr>
          <p:nvPr/>
        </p:nvCxnSpPr>
        <p:spPr>
          <a:xfrm flipH="1" flipV="1">
            <a:off x="49577" y="4125180"/>
            <a:ext cx="502817" cy="37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9" name="TekstSylinder 328">
            <a:extLst>
              <a:ext uri="{FF2B5EF4-FFF2-40B4-BE49-F238E27FC236}">
                <a16:creationId xmlns:a16="http://schemas.microsoft.com/office/drawing/2014/main" id="{CDF9B30D-173F-43EA-8B5A-F906C3678859}"/>
              </a:ext>
            </a:extLst>
          </p:cNvPr>
          <p:cNvSpPr txBox="1"/>
          <p:nvPr/>
        </p:nvSpPr>
        <p:spPr>
          <a:xfrm>
            <a:off x="7528001" y="883050"/>
            <a:ext cx="1498694" cy="954107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700"/>
              <a:t>TFM-nummeret er vist med forskjellig antall karakterer. I praksis kan det på skjemaer og tegninger være tilstrekkelig med deler av nummeret, dvs. det som er nødvendig for å gjøre nummeret entydig. Se også eksempel for ventilasjon.</a:t>
            </a:r>
          </a:p>
        </p:txBody>
      </p:sp>
      <p:cxnSp>
        <p:nvCxnSpPr>
          <p:cNvPr id="330" name="Rett pilkobling 329">
            <a:extLst>
              <a:ext uri="{FF2B5EF4-FFF2-40B4-BE49-F238E27FC236}">
                <a16:creationId xmlns:a16="http://schemas.microsoft.com/office/drawing/2014/main" id="{6760BEC2-8E7C-443D-80D8-0962093D893A}"/>
              </a:ext>
            </a:extLst>
          </p:cNvPr>
          <p:cNvCxnSpPr>
            <a:cxnSpLocks/>
          </p:cNvCxnSpPr>
          <p:nvPr/>
        </p:nvCxnSpPr>
        <p:spPr>
          <a:xfrm flipH="1" flipV="1">
            <a:off x="7163997" y="1985047"/>
            <a:ext cx="636697" cy="29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Rett linje 330">
            <a:extLst>
              <a:ext uri="{FF2B5EF4-FFF2-40B4-BE49-F238E27FC236}">
                <a16:creationId xmlns:a16="http://schemas.microsoft.com/office/drawing/2014/main" id="{A558E39B-14A6-4C8A-AFBA-17BC333C9028}"/>
              </a:ext>
            </a:extLst>
          </p:cNvPr>
          <p:cNvCxnSpPr>
            <a:cxnSpLocks/>
          </p:cNvCxnSpPr>
          <p:nvPr/>
        </p:nvCxnSpPr>
        <p:spPr>
          <a:xfrm flipH="1">
            <a:off x="2973635" y="2823355"/>
            <a:ext cx="148433" cy="0"/>
          </a:xfrm>
          <a:prstGeom prst="line">
            <a:avLst/>
          </a:prstGeom>
          <a:ln w="635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2" name="Rett linje 331">
            <a:extLst>
              <a:ext uri="{FF2B5EF4-FFF2-40B4-BE49-F238E27FC236}">
                <a16:creationId xmlns:a16="http://schemas.microsoft.com/office/drawing/2014/main" id="{D71F971B-EDBF-408C-85D2-5E9D081CB766}"/>
              </a:ext>
            </a:extLst>
          </p:cNvPr>
          <p:cNvCxnSpPr>
            <a:cxnSpLocks/>
          </p:cNvCxnSpPr>
          <p:nvPr/>
        </p:nvCxnSpPr>
        <p:spPr>
          <a:xfrm flipH="1">
            <a:off x="2973635" y="2934768"/>
            <a:ext cx="148433" cy="0"/>
          </a:xfrm>
          <a:prstGeom prst="line">
            <a:avLst/>
          </a:prstGeom>
          <a:ln w="635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33" name="Gruppe 332">
            <a:extLst>
              <a:ext uri="{FF2B5EF4-FFF2-40B4-BE49-F238E27FC236}">
                <a16:creationId xmlns:a16="http://schemas.microsoft.com/office/drawing/2014/main" id="{6BAB0125-0194-496B-9C05-2DD6F67DD5DD}"/>
              </a:ext>
            </a:extLst>
          </p:cNvPr>
          <p:cNvGrpSpPr/>
          <p:nvPr/>
        </p:nvGrpSpPr>
        <p:grpSpPr>
          <a:xfrm>
            <a:off x="2992070" y="2612685"/>
            <a:ext cx="108000" cy="308092"/>
            <a:chOff x="3651591" y="2419247"/>
            <a:chExt cx="108000" cy="308092"/>
          </a:xfrm>
        </p:grpSpPr>
        <p:cxnSp>
          <p:nvCxnSpPr>
            <p:cNvPr id="334" name="Rett linje 333">
              <a:extLst>
                <a:ext uri="{FF2B5EF4-FFF2-40B4-BE49-F238E27FC236}">
                  <a16:creationId xmlns:a16="http://schemas.microsoft.com/office/drawing/2014/main" id="{FFE13C78-2AA4-4F47-9C0D-B45AD4B25C1C}"/>
                </a:ext>
              </a:extLst>
            </p:cNvPr>
            <p:cNvCxnSpPr/>
            <p:nvPr/>
          </p:nvCxnSpPr>
          <p:spPr>
            <a:xfrm flipV="1">
              <a:off x="3659886" y="2641386"/>
              <a:ext cx="91409" cy="85953"/>
            </a:xfrm>
            <a:prstGeom prst="line">
              <a:avLst/>
            </a:prstGeom>
            <a:ln w="63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Rett linje 334">
              <a:extLst>
                <a:ext uri="{FF2B5EF4-FFF2-40B4-BE49-F238E27FC236}">
                  <a16:creationId xmlns:a16="http://schemas.microsoft.com/office/drawing/2014/main" id="{0F5496A3-A6E8-47D2-9CE1-30FDB1103BAB}"/>
                </a:ext>
              </a:extLst>
            </p:cNvPr>
            <p:cNvCxnSpPr/>
            <p:nvPr/>
          </p:nvCxnSpPr>
          <p:spPr>
            <a:xfrm>
              <a:off x="3705591" y="2528009"/>
              <a:ext cx="0" cy="173636"/>
            </a:xfrm>
            <a:prstGeom prst="line">
              <a:avLst/>
            </a:prstGeom>
            <a:ln w="63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6" name="Ellipse 335">
              <a:extLst>
                <a:ext uri="{FF2B5EF4-FFF2-40B4-BE49-F238E27FC236}">
                  <a16:creationId xmlns:a16="http://schemas.microsoft.com/office/drawing/2014/main" id="{27D77C80-4EED-4429-A05A-E52AD26AB078}"/>
                </a:ext>
              </a:extLst>
            </p:cNvPr>
            <p:cNvSpPr/>
            <p:nvPr/>
          </p:nvSpPr>
          <p:spPr>
            <a:xfrm>
              <a:off x="3651591" y="2419247"/>
              <a:ext cx="108000" cy="108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337" name="Rektangel 336">
            <a:extLst>
              <a:ext uri="{FF2B5EF4-FFF2-40B4-BE49-F238E27FC236}">
                <a16:creationId xmlns:a16="http://schemas.microsoft.com/office/drawing/2014/main" id="{514BD816-7630-4F4F-8275-3443EFBC0F3F}"/>
              </a:ext>
            </a:extLst>
          </p:cNvPr>
          <p:cNvSpPr/>
          <p:nvPr/>
        </p:nvSpPr>
        <p:spPr>
          <a:xfrm>
            <a:off x="3112171" y="2819193"/>
            <a:ext cx="115175" cy="1204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38" name="TekstSylinder 337">
            <a:extLst>
              <a:ext uri="{FF2B5EF4-FFF2-40B4-BE49-F238E27FC236}">
                <a16:creationId xmlns:a16="http://schemas.microsoft.com/office/drawing/2014/main" id="{610D0C62-6FF8-499A-8466-BD628B75EC47}"/>
              </a:ext>
            </a:extLst>
          </p:cNvPr>
          <p:cNvSpPr txBox="1"/>
          <p:nvPr/>
        </p:nvSpPr>
        <p:spPr>
          <a:xfrm rot="16200000">
            <a:off x="2812617" y="2154271"/>
            <a:ext cx="62981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00"/>
              <a:t>=3600.001.05</a:t>
            </a:r>
          </a:p>
          <a:p>
            <a:r>
              <a:rPr lang="nb-NO" sz="500"/>
              <a:t>-SQZ003</a:t>
            </a:r>
          </a:p>
          <a:p>
            <a:r>
              <a:rPr lang="nb-NO" sz="500"/>
              <a:t>%SQZ.001.003</a:t>
            </a:r>
          </a:p>
        </p:txBody>
      </p:sp>
    </p:spTree>
    <p:extLst>
      <p:ext uri="{BB962C8B-B14F-4D97-AF65-F5344CB8AC3E}">
        <p14:creationId xmlns:p14="http://schemas.microsoft.com/office/powerpoint/2010/main" val="11884429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870511" y="3390627"/>
            <a:ext cx="694856" cy="1166688"/>
          </a:xfrm>
          <a:prstGeom prst="rect">
            <a:avLst/>
          </a:prstGeom>
          <a:noFill/>
          <a:ln w="50800" cmpd="dbl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38" name="Rett linje 37"/>
          <p:cNvCxnSpPr/>
          <p:nvPr/>
        </p:nvCxnSpPr>
        <p:spPr>
          <a:xfrm flipV="1">
            <a:off x="5" y="3390631"/>
            <a:ext cx="870511" cy="1"/>
          </a:xfrm>
          <a:prstGeom prst="line">
            <a:avLst/>
          </a:prstGeom>
          <a:ln w="50800" cmpd="dbl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1200503" y="3391913"/>
            <a:ext cx="314211" cy="311655"/>
          </a:xfrm>
          <a:prstGeom prst="rect">
            <a:avLst/>
          </a:prstGeom>
        </p:spPr>
      </p:pic>
      <p:cxnSp>
        <p:nvCxnSpPr>
          <p:cNvPr id="27" name="Rett linje 26"/>
          <p:cNvCxnSpPr/>
          <p:nvPr/>
        </p:nvCxnSpPr>
        <p:spPr>
          <a:xfrm flipV="1">
            <a:off x="3" y="4557320"/>
            <a:ext cx="870511" cy="1"/>
          </a:xfrm>
          <a:prstGeom prst="line">
            <a:avLst/>
          </a:prstGeom>
          <a:ln w="50800" cmpd="dbl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Rett linje 32"/>
          <p:cNvCxnSpPr/>
          <p:nvPr/>
        </p:nvCxnSpPr>
        <p:spPr>
          <a:xfrm flipV="1">
            <a:off x="0" y="4617035"/>
            <a:ext cx="9144000" cy="1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ktangel 34"/>
          <p:cNvSpPr/>
          <p:nvPr/>
        </p:nvSpPr>
        <p:spPr>
          <a:xfrm>
            <a:off x="945319" y="4553613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8" name="Rektangel 27"/>
          <p:cNvSpPr/>
          <p:nvPr/>
        </p:nvSpPr>
        <p:spPr>
          <a:xfrm>
            <a:off x="1565367" y="3390630"/>
            <a:ext cx="694856" cy="1166688"/>
          </a:xfrm>
          <a:prstGeom prst="rect">
            <a:avLst/>
          </a:prstGeom>
          <a:noFill/>
          <a:ln w="50800" cmpd="dbl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4" name="Rektangel 33"/>
          <p:cNvSpPr/>
          <p:nvPr/>
        </p:nvSpPr>
        <p:spPr>
          <a:xfrm>
            <a:off x="1251363" y="4553613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0" name="Rektangel 39"/>
          <p:cNvSpPr/>
          <p:nvPr/>
        </p:nvSpPr>
        <p:spPr>
          <a:xfrm>
            <a:off x="2261508" y="3390630"/>
            <a:ext cx="694856" cy="1166688"/>
          </a:xfrm>
          <a:prstGeom prst="rect">
            <a:avLst/>
          </a:prstGeom>
          <a:noFill/>
          <a:ln w="50800" cmpd="dbl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3" name="Rektangel 42"/>
          <p:cNvSpPr/>
          <p:nvPr/>
        </p:nvSpPr>
        <p:spPr>
          <a:xfrm>
            <a:off x="2956363" y="1428211"/>
            <a:ext cx="6136019" cy="3129111"/>
          </a:xfrm>
          <a:prstGeom prst="rect">
            <a:avLst/>
          </a:prstGeom>
          <a:noFill/>
          <a:ln w="50800" cmpd="dbl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4" name="Rektangel 43"/>
          <p:cNvSpPr/>
          <p:nvPr/>
        </p:nvSpPr>
        <p:spPr>
          <a:xfrm>
            <a:off x="812288" y="1428067"/>
            <a:ext cx="2142000" cy="1166688"/>
          </a:xfrm>
          <a:prstGeom prst="rect">
            <a:avLst/>
          </a:prstGeom>
          <a:noFill/>
          <a:ln w="50800" cmpd="dbl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45" name="Rett linje 44"/>
          <p:cNvCxnSpPr/>
          <p:nvPr/>
        </p:nvCxnSpPr>
        <p:spPr>
          <a:xfrm flipV="1">
            <a:off x="0" y="1368499"/>
            <a:ext cx="9144000" cy="1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ktangel 45"/>
          <p:cNvSpPr/>
          <p:nvPr/>
        </p:nvSpPr>
        <p:spPr>
          <a:xfrm>
            <a:off x="51622" y="1428209"/>
            <a:ext cx="756000" cy="1166688"/>
          </a:xfrm>
          <a:prstGeom prst="rect">
            <a:avLst/>
          </a:prstGeom>
          <a:noFill/>
          <a:ln w="50800" cmpd="dbl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47" name="Bilde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1899256" y="3387207"/>
            <a:ext cx="314211" cy="311655"/>
          </a:xfrm>
          <a:prstGeom prst="rect">
            <a:avLst/>
          </a:prstGeom>
        </p:spPr>
      </p:pic>
      <p:pic>
        <p:nvPicPr>
          <p:cNvPr id="48" name="Bilde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2591501" y="3391913"/>
            <a:ext cx="314211" cy="311655"/>
          </a:xfrm>
          <a:prstGeom prst="rect">
            <a:avLst/>
          </a:prstGeom>
        </p:spPr>
      </p:pic>
      <p:pic>
        <p:nvPicPr>
          <p:cNvPr id="49" name="Bilde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138060" y="2281969"/>
            <a:ext cx="314211" cy="311655"/>
          </a:xfrm>
          <a:prstGeom prst="rect">
            <a:avLst/>
          </a:prstGeom>
        </p:spPr>
      </p:pic>
      <p:pic>
        <p:nvPicPr>
          <p:cNvPr id="50" name="Bild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04940" y="2277264"/>
            <a:ext cx="314211" cy="311655"/>
          </a:xfrm>
          <a:prstGeom prst="rect">
            <a:avLst/>
          </a:prstGeom>
        </p:spPr>
      </p:pic>
      <p:sp>
        <p:nvSpPr>
          <p:cNvPr id="19" name="Rektangel 18"/>
          <p:cNvSpPr/>
          <p:nvPr/>
        </p:nvSpPr>
        <p:spPr>
          <a:xfrm>
            <a:off x="7196922" y="3272896"/>
            <a:ext cx="1895463" cy="1284423"/>
          </a:xfrm>
          <a:prstGeom prst="rect">
            <a:avLst/>
          </a:prstGeom>
          <a:noFill/>
          <a:ln w="50800" cmpd="dbl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Rektangel 19"/>
          <p:cNvSpPr/>
          <p:nvPr/>
        </p:nvSpPr>
        <p:spPr>
          <a:xfrm>
            <a:off x="8156812" y="2494971"/>
            <a:ext cx="935571" cy="777923"/>
          </a:xfrm>
          <a:prstGeom prst="rect">
            <a:avLst/>
          </a:prstGeom>
          <a:noFill/>
          <a:ln w="50800" cmpd="dbl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1" name="Rektangel 20"/>
          <p:cNvSpPr/>
          <p:nvPr/>
        </p:nvSpPr>
        <p:spPr>
          <a:xfrm>
            <a:off x="7859052" y="1427642"/>
            <a:ext cx="1231200" cy="1066761"/>
          </a:xfrm>
          <a:prstGeom prst="rect">
            <a:avLst/>
          </a:prstGeom>
          <a:noFill/>
          <a:ln w="50800" cmpd="dbl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22" name="Bild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7247021" y="3272899"/>
            <a:ext cx="314211" cy="311655"/>
          </a:xfrm>
          <a:prstGeom prst="rect">
            <a:avLst/>
          </a:prstGeom>
        </p:spPr>
      </p:pic>
      <p:pic>
        <p:nvPicPr>
          <p:cNvPr id="23" name="Bild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7855200" y="2130792"/>
            <a:ext cx="314211" cy="311655"/>
          </a:xfrm>
          <a:prstGeom prst="rect">
            <a:avLst/>
          </a:prstGeom>
        </p:spPr>
      </p:pic>
      <p:cxnSp>
        <p:nvCxnSpPr>
          <p:cNvPr id="57" name="Rett linje 56"/>
          <p:cNvCxnSpPr/>
          <p:nvPr/>
        </p:nvCxnSpPr>
        <p:spPr>
          <a:xfrm>
            <a:off x="7874144" y="3287130"/>
            <a:ext cx="0" cy="1266483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Rett linje 57"/>
          <p:cNvCxnSpPr/>
          <p:nvPr/>
        </p:nvCxnSpPr>
        <p:spPr>
          <a:xfrm flipV="1">
            <a:off x="7874146" y="3873078"/>
            <a:ext cx="775821" cy="1"/>
          </a:xfrm>
          <a:prstGeom prst="line">
            <a:avLst/>
          </a:prstGeom>
          <a:ln w="60325" cmpd="dbl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Rett linje 58"/>
          <p:cNvCxnSpPr/>
          <p:nvPr/>
        </p:nvCxnSpPr>
        <p:spPr>
          <a:xfrm flipH="1">
            <a:off x="7874148" y="4192330"/>
            <a:ext cx="94916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Rett linje 59"/>
          <p:cNvCxnSpPr/>
          <p:nvPr/>
        </p:nvCxnSpPr>
        <p:spPr>
          <a:xfrm flipV="1">
            <a:off x="8823313" y="3532925"/>
            <a:ext cx="1" cy="659403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Rett linje 60"/>
          <p:cNvCxnSpPr/>
          <p:nvPr/>
        </p:nvCxnSpPr>
        <p:spPr>
          <a:xfrm flipH="1">
            <a:off x="7874148" y="3532925"/>
            <a:ext cx="94916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Likebent trekant 24"/>
          <p:cNvSpPr/>
          <p:nvPr/>
        </p:nvSpPr>
        <p:spPr>
          <a:xfrm rot="16200000">
            <a:off x="7744327" y="4127322"/>
            <a:ext cx="398696" cy="130011"/>
          </a:xfrm>
          <a:prstGeom prst="triangl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62" name="Rett linje 61"/>
          <p:cNvCxnSpPr/>
          <p:nvPr/>
        </p:nvCxnSpPr>
        <p:spPr>
          <a:xfrm flipH="1">
            <a:off x="8176213" y="2515344"/>
            <a:ext cx="893972" cy="731925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Rett linje 64"/>
          <p:cNvCxnSpPr/>
          <p:nvPr/>
        </p:nvCxnSpPr>
        <p:spPr>
          <a:xfrm flipH="1" flipV="1">
            <a:off x="8176213" y="2515339"/>
            <a:ext cx="893972" cy="729155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ktangel 4"/>
          <p:cNvSpPr/>
          <p:nvPr/>
        </p:nvSpPr>
        <p:spPr>
          <a:xfrm>
            <a:off x="-1" y="2695962"/>
            <a:ext cx="8100000" cy="180000"/>
          </a:xfrm>
          <a:prstGeom prst="rect">
            <a:avLst/>
          </a:prstGeom>
          <a:pattFill prst="ltVert">
            <a:fgClr>
              <a:srgbClr val="00B050"/>
            </a:fgClr>
            <a:bgClr>
              <a:schemeClr val="bg1"/>
            </a:bgClr>
          </a:pattFill>
          <a:ln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3" name="Rektangel 62"/>
          <p:cNvSpPr/>
          <p:nvPr/>
        </p:nvSpPr>
        <p:spPr>
          <a:xfrm rot="16200000">
            <a:off x="3955616" y="2065962"/>
            <a:ext cx="1152000" cy="108000"/>
          </a:xfrm>
          <a:prstGeom prst="rect">
            <a:avLst/>
          </a:prstGeom>
          <a:pattFill prst="ltHorz">
            <a:fgClr>
              <a:srgbClr val="00B050"/>
            </a:fgClr>
            <a:bgClr>
              <a:schemeClr val="bg1"/>
            </a:bgClr>
          </a:pattFill>
          <a:ln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4" name="Rektangel 63"/>
          <p:cNvSpPr/>
          <p:nvPr/>
        </p:nvSpPr>
        <p:spPr>
          <a:xfrm rot="16200000">
            <a:off x="158617" y="3632893"/>
            <a:ext cx="1620000" cy="108000"/>
          </a:xfrm>
          <a:prstGeom prst="rect">
            <a:avLst/>
          </a:prstGeom>
          <a:pattFill prst="ltHorz">
            <a:fgClr>
              <a:srgbClr val="00B050"/>
            </a:fgClr>
            <a:bgClr>
              <a:schemeClr val="bg1"/>
            </a:bgClr>
          </a:pattFill>
          <a:ln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6" name="Rektangel 65"/>
          <p:cNvSpPr/>
          <p:nvPr/>
        </p:nvSpPr>
        <p:spPr>
          <a:xfrm>
            <a:off x="-1" y="4475897"/>
            <a:ext cx="7128000" cy="36000"/>
          </a:xfrm>
          <a:prstGeom prst="rect">
            <a:avLst/>
          </a:prstGeom>
          <a:pattFill prst="wdUpDiag">
            <a:fgClr>
              <a:srgbClr val="0000FF"/>
            </a:fgClr>
            <a:bgClr>
              <a:schemeClr val="bg1"/>
            </a:bgClr>
          </a:patt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7" name="Rektangel 66"/>
          <p:cNvSpPr/>
          <p:nvPr/>
        </p:nvSpPr>
        <p:spPr>
          <a:xfrm>
            <a:off x="0" y="1479600"/>
            <a:ext cx="2916000" cy="36000"/>
          </a:xfrm>
          <a:prstGeom prst="rect">
            <a:avLst/>
          </a:prstGeom>
          <a:pattFill prst="wdUpDiag">
            <a:fgClr>
              <a:srgbClr val="0000FF"/>
            </a:fgClr>
            <a:bgClr>
              <a:schemeClr val="bg1"/>
            </a:bgClr>
          </a:patt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69" name="Bilde 6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328" y="3408391"/>
            <a:ext cx="487753" cy="249067"/>
          </a:xfrm>
          <a:prstGeom prst="rect">
            <a:avLst/>
          </a:prstGeom>
        </p:spPr>
      </p:pic>
      <p:cxnSp>
        <p:nvCxnSpPr>
          <p:cNvPr id="70" name="Rett linje 69"/>
          <p:cNvCxnSpPr/>
          <p:nvPr/>
        </p:nvCxnSpPr>
        <p:spPr>
          <a:xfrm flipV="1">
            <a:off x="324000" y="3694760"/>
            <a:ext cx="540000" cy="1"/>
          </a:xfrm>
          <a:prstGeom prst="line">
            <a:avLst/>
          </a:prstGeom>
          <a:ln w="50800" cmpd="dbl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Rett linje 70"/>
          <p:cNvCxnSpPr/>
          <p:nvPr/>
        </p:nvCxnSpPr>
        <p:spPr>
          <a:xfrm>
            <a:off x="342000" y="3408393"/>
            <a:ext cx="0" cy="306000"/>
          </a:xfrm>
          <a:prstGeom prst="line">
            <a:avLst/>
          </a:prstGeom>
          <a:ln w="50800" cmpd="dbl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2" name="Bilde 7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424453" y="3029204"/>
            <a:ext cx="371823" cy="368799"/>
          </a:xfrm>
          <a:prstGeom prst="rect">
            <a:avLst/>
          </a:prstGeom>
        </p:spPr>
      </p:pic>
      <p:sp>
        <p:nvSpPr>
          <p:cNvPr id="73" name="Rektangel 72"/>
          <p:cNvSpPr/>
          <p:nvPr/>
        </p:nvSpPr>
        <p:spPr>
          <a:xfrm>
            <a:off x="2980599" y="1478105"/>
            <a:ext cx="4842000" cy="36000"/>
          </a:xfrm>
          <a:prstGeom prst="rect">
            <a:avLst/>
          </a:prstGeom>
          <a:pattFill prst="wdUpDiag">
            <a:fgClr>
              <a:srgbClr val="0000FF"/>
            </a:fgClr>
            <a:bgClr>
              <a:schemeClr val="bg1"/>
            </a:bgClr>
          </a:patt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1" name="TekstSylinder 50"/>
          <p:cNvSpPr txBox="1"/>
          <p:nvPr/>
        </p:nvSpPr>
        <p:spPr>
          <a:xfrm>
            <a:off x="4839845" y="2511297"/>
            <a:ext cx="15839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/>
              <a:t>=4110.001%CRB.001.002</a:t>
            </a:r>
          </a:p>
        </p:txBody>
      </p:sp>
      <p:sp>
        <p:nvSpPr>
          <p:cNvPr id="52" name="TekstSylinder 51"/>
          <p:cNvSpPr txBox="1"/>
          <p:nvPr/>
        </p:nvSpPr>
        <p:spPr>
          <a:xfrm>
            <a:off x="4549393" y="1780579"/>
            <a:ext cx="15839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/>
              <a:t>=4110.001%CRB.001.001</a:t>
            </a:r>
          </a:p>
        </p:txBody>
      </p:sp>
      <p:sp>
        <p:nvSpPr>
          <p:cNvPr id="53" name="TekstSylinder 52"/>
          <p:cNvSpPr txBox="1"/>
          <p:nvPr/>
        </p:nvSpPr>
        <p:spPr>
          <a:xfrm rot="16200000">
            <a:off x="591931" y="3712888"/>
            <a:ext cx="11628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/>
              <a:t>=4110.001</a:t>
            </a:r>
          </a:p>
          <a:p>
            <a:r>
              <a:rPr lang="nb-NO" sz="800"/>
              <a:t>%CRB.001.001</a:t>
            </a:r>
          </a:p>
        </p:txBody>
      </p:sp>
      <p:sp>
        <p:nvSpPr>
          <p:cNvPr id="54" name="Rektangel 53"/>
          <p:cNvSpPr/>
          <p:nvPr/>
        </p:nvSpPr>
        <p:spPr>
          <a:xfrm rot="16200000">
            <a:off x="410875" y="2056359"/>
            <a:ext cx="1152000" cy="108000"/>
          </a:xfrm>
          <a:prstGeom prst="rect">
            <a:avLst/>
          </a:prstGeom>
          <a:pattFill prst="pct25">
            <a:fgClr>
              <a:srgbClr val="00B050"/>
            </a:fgClr>
            <a:bgClr>
              <a:schemeClr val="bg1"/>
            </a:bgClr>
          </a:pattFill>
          <a:ln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5" name="TekstSylinder 54"/>
          <p:cNvSpPr txBox="1"/>
          <p:nvPr/>
        </p:nvSpPr>
        <p:spPr>
          <a:xfrm>
            <a:off x="1029107" y="1697649"/>
            <a:ext cx="15636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/>
              <a:t>=4110.001%CRB.002.001</a:t>
            </a:r>
          </a:p>
        </p:txBody>
      </p:sp>
      <p:sp>
        <p:nvSpPr>
          <p:cNvPr id="56" name="TekstSylinder 55"/>
          <p:cNvSpPr txBox="1"/>
          <p:nvPr/>
        </p:nvSpPr>
        <p:spPr>
          <a:xfrm>
            <a:off x="4454707" y="4225999"/>
            <a:ext cx="15839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/>
              <a:t>=4110.001%KKC.001.001</a:t>
            </a:r>
          </a:p>
        </p:txBody>
      </p:sp>
      <p:sp>
        <p:nvSpPr>
          <p:cNvPr id="74" name="TekstSylinder 73"/>
          <p:cNvSpPr txBox="1"/>
          <p:nvPr/>
        </p:nvSpPr>
        <p:spPr>
          <a:xfrm>
            <a:off x="5875371" y="1530951"/>
            <a:ext cx="16020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/>
              <a:t>=4110.001%KKC.001.001</a:t>
            </a:r>
          </a:p>
        </p:txBody>
      </p:sp>
      <p:sp>
        <p:nvSpPr>
          <p:cNvPr id="75" name="TekstSylinder 74"/>
          <p:cNvSpPr txBox="1"/>
          <p:nvPr/>
        </p:nvSpPr>
        <p:spPr>
          <a:xfrm>
            <a:off x="67024" y="3714393"/>
            <a:ext cx="79305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/>
              <a:t>=4330.001</a:t>
            </a:r>
          </a:p>
        </p:txBody>
      </p:sp>
      <p:sp>
        <p:nvSpPr>
          <p:cNvPr id="78" name="Rektangel 77"/>
          <p:cNvSpPr/>
          <p:nvPr/>
        </p:nvSpPr>
        <p:spPr>
          <a:xfrm rot="16200000">
            <a:off x="4061763" y="3661974"/>
            <a:ext cx="108000" cy="108000"/>
          </a:xfrm>
          <a:prstGeom prst="rect">
            <a:avLst/>
          </a:prstGeom>
          <a:pattFill prst="openDmnd">
            <a:fgClr>
              <a:srgbClr val="00B050"/>
            </a:fgClr>
            <a:bgClr>
              <a:schemeClr val="bg1"/>
            </a:bgClr>
          </a:pattFill>
          <a:ln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9" name="TekstSylinder 78"/>
          <p:cNvSpPr txBox="1"/>
          <p:nvPr/>
        </p:nvSpPr>
        <p:spPr>
          <a:xfrm>
            <a:off x="3276365" y="3817672"/>
            <a:ext cx="1432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/>
              <a:t>=4110.002%KKE.001.001</a:t>
            </a:r>
          </a:p>
        </p:txBody>
      </p:sp>
      <p:sp>
        <p:nvSpPr>
          <p:cNvPr id="80" name="Rektangel 79"/>
          <p:cNvSpPr/>
          <p:nvPr/>
        </p:nvSpPr>
        <p:spPr>
          <a:xfrm rot="16200000">
            <a:off x="5481479" y="3661974"/>
            <a:ext cx="108000" cy="108000"/>
          </a:xfrm>
          <a:prstGeom prst="rect">
            <a:avLst/>
          </a:prstGeom>
          <a:pattFill prst="openDmnd">
            <a:fgClr>
              <a:srgbClr val="00B050"/>
            </a:fgClr>
            <a:bgClr>
              <a:schemeClr val="bg1"/>
            </a:bgClr>
          </a:pattFill>
          <a:ln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6" name="TekstSylinder 75"/>
          <p:cNvSpPr txBox="1"/>
          <p:nvPr/>
        </p:nvSpPr>
        <p:spPr>
          <a:xfrm>
            <a:off x="2152559" y="152859"/>
            <a:ext cx="4497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/>
              <a:t>=4110.XXX SYSTEMER FOR KABELFØRING </a:t>
            </a:r>
          </a:p>
        </p:txBody>
      </p:sp>
      <p:sp>
        <p:nvSpPr>
          <p:cNvPr id="84" name="Rektangel 83"/>
          <p:cNvSpPr/>
          <p:nvPr/>
        </p:nvSpPr>
        <p:spPr>
          <a:xfrm>
            <a:off x="4493308" y="545081"/>
            <a:ext cx="540000" cy="180000"/>
          </a:xfrm>
          <a:prstGeom prst="rect">
            <a:avLst/>
          </a:prstGeom>
          <a:pattFill prst="ltVert">
            <a:fgClr>
              <a:srgbClr val="00B050"/>
            </a:fgClr>
            <a:bgClr>
              <a:schemeClr val="bg1"/>
            </a:bgClr>
          </a:pattFill>
          <a:ln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5" name="Rektangel 84"/>
          <p:cNvSpPr/>
          <p:nvPr/>
        </p:nvSpPr>
        <p:spPr>
          <a:xfrm>
            <a:off x="4493308" y="968921"/>
            <a:ext cx="540000" cy="36000"/>
          </a:xfrm>
          <a:prstGeom prst="rect">
            <a:avLst/>
          </a:prstGeom>
          <a:pattFill prst="wdUpDiag">
            <a:fgClr>
              <a:srgbClr val="0000FF"/>
            </a:fgClr>
            <a:bgClr>
              <a:schemeClr val="bg1"/>
            </a:bgClr>
          </a:patt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6" name="Rektangel 85"/>
          <p:cNvSpPr/>
          <p:nvPr/>
        </p:nvSpPr>
        <p:spPr>
          <a:xfrm>
            <a:off x="4493308" y="768712"/>
            <a:ext cx="540000" cy="108000"/>
          </a:xfrm>
          <a:prstGeom prst="rect">
            <a:avLst/>
          </a:prstGeom>
          <a:pattFill prst="pct25">
            <a:fgClr>
              <a:srgbClr val="00B050"/>
            </a:fgClr>
            <a:bgClr>
              <a:schemeClr val="bg1"/>
            </a:bgClr>
          </a:pattFill>
          <a:ln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7" name="Rektangel 86"/>
          <p:cNvSpPr/>
          <p:nvPr/>
        </p:nvSpPr>
        <p:spPr>
          <a:xfrm rot="16200000">
            <a:off x="4709308" y="1067474"/>
            <a:ext cx="108000" cy="108000"/>
          </a:xfrm>
          <a:prstGeom prst="rect">
            <a:avLst/>
          </a:prstGeom>
          <a:pattFill prst="openDmnd">
            <a:fgClr>
              <a:srgbClr val="00B050"/>
            </a:fgClr>
            <a:bgClr>
              <a:schemeClr val="bg1"/>
            </a:bgClr>
          </a:pattFill>
          <a:ln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8" name="TekstSylinder 87"/>
          <p:cNvSpPr txBox="1"/>
          <p:nvPr/>
        </p:nvSpPr>
        <p:spPr>
          <a:xfrm>
            <a:off x="5033307" y="1023989"/>
            <a:ext cx="15159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/>
              <a:t>=4110.002 </a:t>
            </a:r>
            <a:r>
              <a:rPr lang="nb-NO" sz="800" err="1"/>
              <a:t>Grenstav</a:t>
            </a:r>
            <a:endParaRPr lang="nb-NO" sz="800"/>
          </a:p>
        </p:txBody>
      </p:sp>
      <p:sp>
        <p:nvSpPr>
          <p:cNvPr id="68" name="TekstSylinder 67"/>
          <p:cNvSpPr txBox="1"/>
          <p:nvPr/>
        </p:nvSpPr>
        <p:spPr>
          <a:xfrm>
            <a:off x="5038331" y="878603"/>
            <a:ext cx="20896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/>
              <a:t>=4110.001 Installasjonskanal</a:t>
            </a:r>
          </a:p>
        </p:txBody>
      </p:sp>
      <p:sp>
        <p:nvSpPr>
          <p:cNvPr id="77" name="TekstSylinder 76"/>
          <p:cNvSpPr txBox="1"/>
          <p:nvPr/>
        </p:nvSpPr>
        <p:spPr>
          <a:xfrm>
            <a:off x="5033307" y="720987"/>
            <a:ext cx="15608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/>
              <a:t>=4110.001 Kabelbro (renne)</a:t>
            </a:r>
          </a:p>
        </p:txBody>
      </p:sp>
      <p:sp>
        <p:nvSpPr>
          <p:cNvPr id="89" name="TekstSylinder 88"/>
          <p:cNvSpPr txBox="1"/>
          <p:nvPr/>
        </p:nvSpPr>
        <p:spPr>
          <a:xfrm>
            <a:off x="5037152" y="568620"/>
            <a:ext cx="15608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/>
              <a:t>=4110.001 Kabelbro (stige)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4EE7FBD-F587-4B0C-9D0C-C60057669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24</a:t>
            </a:fld>
            <a:r>
              <a:rPr lang="en-US" dirty="0"/>
              <a:t> av 39</a:t>
            </a:r>
          </a:p>
        </p:txBody>
      </p:sp>
      <p:sp>
        <p:nvSpPr>
          <p:cNvPr id="83" name="TekstSylinder 82">
            <a:extLst>
              <a:ext uri="{FF2B5EF4-FFF2-40B4-BE49-F238E27FC236}">
                <a16:creationId xmlns:a16="http://schemas.microsoft.com/office/drawing/2014/main" id="{20C0C720-ADD7-45DD-8AE4-4213D324FD02}"/>
              </a:ext>
            </a:extLst>
          </p:cNvPr>
          <p:cNvSpPr txBox="1"/>
          <p:nvPr/>
        </p:nvSpPr>
        <p:spPr>
          <a:xfrm>
            <a:off x="4954049" y="3778494"/>
            <a:ext cx="15467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/>
              <a:t>=4110.002%KKE.001.001</a:t>
            </a:r>
          </a:p>
        </p:txBody>
      </p:sp>
      <p:sp>
        <p:nvSpPr>
          <p:cNvPr id="81" name="TekstSylinder 80">
            <a:extLst>
              <a:ext uri="{FF2B5EF4-FFF2-40B4-BE49-F238E27FC236}">
                <a16:creationId xmlns:a16="http://schemas.microsoft.com/office/drawing/2014/main" id="{F317EBE9-39DE-4488-AA6A-433E084935A9}"/>
              </a:ext>
            </a:extLst>
          </p:cNvPr>
          <p:cNvSpPr txBox="1"/>
          <p:nvPr/>
        </p:nvSpPr>
        <p:spPr>
          <a:xfrm>
            <a:off x="6650015" y="566152"/>
            <a:ext cx="2302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/>
              <a:t>NB! Kabelbroer og kabelkanaler merkes normalt kun med typenummer, ikke forekomst.</a:t>
            </a:r>
          </a:p>
        </p:txBody>
      </p:sp>
      <p:sp>
        <p:nvSpPr>
          <p:cNvPr id="106" name="Rektangel 105">
            <a:extLst>
              <a:ext uri="{FF2B5EF4-FFF2-40B4-BE49-F238E27FC236}">
                <a16:creationId xmlns:a16="http://schemas.microsoft.com/office/drawing/2014/main" id="{287146FB-2BE3-4454-B2F2-B25F814F66D2}"/>
              </a:ext>
            </a:extLst>
          </p:cNvPr>
          <p:cNvSpPr/>
          <p:nvPr/>
        </p:nvSpPr>
        <p:spPr>
          <a:xfrm>
            <a:off x="1644798" y="4557379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7" name="Rektangel 106">
            <a:extLst>
              <a:ext uri="{FF2B5EF4-FFF2-40B4-BE49-F238E27FC236}">
                <a16:creationId xmlns:a16="http://schemas.microsoft.com/office/drawing/2014/main" id="{EC716B8C-FC10-413B-9E2F-23AB0ECA05CB}"/>
              </a:ext>
            </a:extLst>
          </p:cNvPr>
          <p:cNvSpPr/>
          <p:nvPr/>
        </p:nvSpPr>
        <p:spPr>
          <a:xfrm>
            <a:off x="1950842" y="4557379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8" name="Rektangel 107">
            <a:extLst>
              <a:ext uri="{FF2B5EF4-FFF2-40B4-BE49-F238E27FC236}">
                <a16:creationId xmlns:a16="http://schemas.microsoft.com/office/drawing/2014/main" id="{A20FB6FE-81AF-4C9A-8094-3D815CE1F6AC}"/>
              </a:ext>
            </a:extLst>
          </p:cNvPr>
          <p:cNvSpPr/>
          <p:nvPr/>
        </p:nvSpPr>
        <p:spPr>
          <a:xfrm>
            <a:off x="2340941" y="4556921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9" name="Rektangel 108">
            <a:extLst>
              <a:ext uri="{FF2B5EF4-FFF2-40B4-BE49-F238E27FC236}">
                <a16:creationId xmlns:a16="http://schemas.microsoft.com/office/drawing/2014/main" id="{C7858C41-F2C9-45DE-9A29-3C5305CFEE2B}"/>
              </a:ext>
            </a:extLst>
          </p:cNvPr>
          <p:cNvSpPr/>
          <p:nvPr/>
        </p:nvSpPr>
        <p:spPr>
          <a:xfrm>
            <a:off x="2646985" y="4556921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0" name="Rektangel 109">
            <a:extLst>
              <a:ext uri="{FF2B5EF4-FFF2-40B4-BE49-F238E27FC236}">
                <a16:creationId xmlns:a16="http://schemas.microsoft.com/office/drawing/2014/main" id="{625C5C68-153B-4013-A60A-E77864D38E89}"/>
              </a:ext>
            </a:extLst>
          </p:cNvPr>
          <p:cNvSpPr/>
          <p:nvPr/>
        </p:nvSpPr>
        <p:spPr>
          <a:xfrm>
            <a:off x="3083886" y="4556010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1" name="Rektangel 110">
            <a:extLst>
              <a:ext uri="{FF2B5EF4-FFF2-40B4-BE49-F238E27FC236}">
                <a16:creationId xmlns:a16="http://schemas.microsoft.com/office/drawing/2014/main" id="{500AF2A2-41DF-47B2-91B7-EE21B6036E3B}"/>
              </a:ext>
            </a:extLst>
          </p:cNvPr>
          <p:cNvSpPr/>
          <p:nvPr/>
        </p:nvSpPr>
        <p:spPr>
          <a:xfrm>
            <a:off x="3389930" y="4556010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2" name="Rektangel 111">
            <a:extLst>
              <a:ext uri="{FF2B5EF4-FFF2-40B4-BE49-F238E27FC236}">
                <a16:creationId xmlns:a16="http://schemas.microsoft.com/office/drawing/2014/main" id="{A66E85D5-6A5E-48D1-A056-95F8A961570E}"/>
              </a:ext>
            </a:extLst>
          </p:cNvPr>
          <p:cNvSpPr/>
          <p:nvPr/>
        </p:nvSpPr>
        <p:spPr>
          <a:xfrm>
            <a:off x="3783365" y="4558011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3" name="Rektangel 112">
            <a:extLst>
              <a:ext uri="{FF2B5EF4-FFF2-40B4-BE49-F238E27FC236}">
                <a16:creationId xmlns:a16="http://schemas.microsoft.com/office/drawing/2014/main" id="{28C2D68E-D874-4290-BA6B-81015ED77D30}"/>
              </a:ext>
            </a:extLst>
          </p:cNvPr>
          <p:cNvSpPr/>
          <p:nvPr/>
        </p:nvSpPr>
        <p:spPr>
          <a:xfrm>
            <a:off x="4089409" y="4558011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4" name="Rektangel 113">
            <a:extLst>
              <a:ext uri="{FF2B5EF4-FFF2-40B4-BE49-F238E27FC236}">
                <a16:creationId xmlns:a16="http://schemas.microsoft.com/office/drawing/2014/main" id="{BF14B315-0C04-469A-AF4B-E44DE8AA4D9D}"/>
              </a:ext>
            </a:extLst>
          </p:cNvPr>
          <p:cNvSpPr/>
          <p:nvPr/>
        </p:nvSpPr>
        <p:spPr>
          <a:xfrm>
            <a:off x="4479508" y="4557553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5" name="Rektangel 114">
            <a:extLst>
              <a:ext uri="{FF2B5EF4-FFF2-40B4-BE49-F238E27FC236}">
                <a16:creationId xmlns:a16="http://schemas.microsoft.com/office/drawing/2014/main" id="{2D4978FC-6989-4C31-A610-F87C86810BA9}"/>
              </a:ext>
            </a:extLst>
          </p:cNvPr>
          <p:cNvSpPr/>
          <p:nvPr/>
        </p:nvSpPr>
        <p:spPr>
          <a:xfrm>
            <a:off x="4785552" y="4557553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6" name="Rektangel 115">
            <a:extLst>
              <a:ext uri="{FF2B5EF4-FFF2-40B4-BE49-F238E27FC236}">
                <a16:creationId xmlns:a16="http://schemas.microsoft.com/office/drawing/2014/main" id="{3DC89C7A-D00F-4303-8A2B-126DB7266548}"/>
              </a:ext>
            </a:extLst>
          </p:cNvPr>
          <p:cNvSpPr/>
          <p:nvPr/>
        </p:nvSpPr>
        <p:spPr>
          <a:xfrm>
            <a:off x="5182042" y="4557544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7" name="Rektangel 116">
            <a:extLst>
              <a:ext uri="{FF2B5EF4-FFF2-40B4-BE49-F238E27FC236}">
                <a16:creationId xmlns:a16="http://schemas.microsoft.com/office/drawing/2014/main" id="{78D65EEC-FD1F-4BB1-BEE5-CA48D1BAB9D7}"/>
              </a:ext>
            </a:extLst>
          </p:cNvPr>
          <p:cNvSpPr/>
          <p:nvPr/>
        </p:nvSpPr>
        <p:spPr>
          <a:xfrm>
            <a:off x="5488086" y="4557544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8" name="Rektangel 117">
            <a:extLst>
              <a:ext uri="{FF2B5EF4-FFF2-40B4-BE49-F238E27FC236}">
                <a16:creationId xmlns:a16="http://schemas.microsoft.com/office/drawing/2014/main" id="{9C43E11F-4D0E-4D7C-A170-E2838DB06727}"/>
              </a:ext>
            </a:extLst>
          </p:cNvPr>
          <p:cNvSpPr/>
          <p:nvPr/>
        </p:nvSpPr>
        <p:spPr>
          <a:xfrm>
            <a:off x="5881521" y="4559545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9" name="Rektangel 118">
            <a:extLst>
              <a:ext uri="{FF2B5EF4-FFF2-40B4-BE49-F238E27FC236}">
                <a16:creationId xmlns:a16="http://schemas.microsoft.com/office/drawing/2014/main" id="{01ECEF54-3C04-4D60-840F-6CC4A6820CF6}"/>
              </a:ext>
            </a:extLst>
          </p:cNvPr>
          <p:cNvSpPr/>
          <p:nvPr/>
        </p:nvSpPr>
        <p:spPr>
          <a:xfrm>
            <a:off x="6187565" y="4559545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0" name="Rektangel 119">
            <a:extLst>
              <a:ext uri="{FF2B5EF4-FFF2-40B4-BE49-F238E27FC236}">
                <a16:creationId xmlns:a16="http://schemas.microsoft.com/office/drawing/2014/main" id="{9CD45D1E-DA6B-4248-B419-0CE12A102E2F}"/>
              </a:ext>
            </a:extLst>
          </p:cNvPr>
          <p:cNvSpPr/>
          <p:nvPr/>
        </p:nvSpPr>
        <p:spPr>
          <a:xfrm>
            <a:off x="6577664" y="4559087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1" name="Rektangel 120">
            <a:extLst>
              <a:ext uri="{FF2B5EF4-FFF2-40B4-BE49-F238E27FC236}">
                <a16:creationId xmlns:a16="http://schemas.microsoft.com/office/drawing/2014/main" id="{9533F67C-DD6B-4BA4-A845-4B83334206C9}"/>
              </a:ext>
            </a:extLst>
          </p:cNvPr>
          <p:cNvSpPr/>
          <p:nvPr/>
        </p:nvSpPr>
        <p:spPr>
          <a:xfrm>
            <a:off x="6883708" y="4559087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2" name="Rektangel 121">
            <a:extLst>
              <a:ext uri="{FF2B5EF4-FFF2-40B4-BE49-F238E27FC236}">
                <a16:creationId xmlns:a16="http://schemas.microsoft.com/office/drawing/2014/main" id="{AB8EAD16-5F68-4FC5-8049-5E6EE57EB1E8}"/>
              </a:ext>
            </a:extLst>
          </p:cNvPr>
          <p:cNvSpPr/>
          <p:nvPr/>
        </p:nvSpPr>
        <p:spPr>
          <a:xfrm>
            <a:off x="856036" y="1367321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3" name="Rektangel 122">
            <a:extLst>
              <a:ext uri="{FF2B5EF4-FFF2-40B4-BE49-F238E27FC236}">
                <a16:creationId xmlns:a16="http://schemas.microsoft.com/office/drawing/2014/main" id="{FD9FD2CE-1442-4B13-8904-E74E2471AFFD}"/>
              </a:ext>
            </a:extLst>
          </p:cNvPr>
          <p:cNvSpPr/>
          <p:nvPr/>
        </p:nvSpPr>
        <p:spPr>
          <a:xfrm>
            <a:off x="1162080" y="1367321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4" name="Rektangel 123">
            <a:extLst>
              <a:ext uri="{FF2B5EF4-FFF2-40B4-BE49-F238E27FC236}">
                <a16:creationId xmlns:a16="http://schemas.microsoft.com/office/drawing/2014/main" id="{8A3EE811-A391-40DB-9974-64422175DA67}"/>
              </a:ext>
            </a:extLst>
          </p:cNvPr>
          <p:cNvSpPr/>
          <p:nvPr/>
        </p:nvSpPr>
        <p:spPr>
          <a:xfrm>
            <a:off x="2306195" y="1367321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5" name="Rektangel 124">
            <a:extLst>
              <a:ext uri="{FF2B5EF4-FFF2-40B4-BE49-F238E27FC236}">
                <a16:creationId xmlns:a16="http://schemas.microsoft.com/office/drawing/2014/main" id="{08A09AFE-64C5-410B-A74E-0F41119F71E1}"/>
              </a:ext>
            </a:extLst>
          </p:cNvPr>
          <p:cNvSpPr/>
          <p:nvPr/>
        </p:nvSpPr>
        <p:spPr>
          <a:xfrm>
            <a:off x="2612239" y="1367321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6" name="Rektangel 125">
            <a:extLst>
              <a:ext uri="{FF2B5EF4-FFF2-40B4-BE49-F238E27FC236}">
                <a16:creationId xmlns:a16="http://schemas.microsoft.com/office/drawing/2014/main" id="{81483490-FF81-41BA-A48B-46AE45532154}"/>
              </a:ext>
            </a:extLst>
          </p:cNvPr>
          <p:cNvSpPr/>
          <p:nvPr/>
        </p:nvSpPr>
        <p:spPr>
          <a:xfrm>
            <a:off x="1577401" y="1367321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7" name="Rektangel 126">
            <a:extLst>
              <a:ext uri="{FF2B5EF4-FFF2-40B4-BE49-F238E27FC236}">
                <a16:creationId xmlns:a16="http://schemas.microsoft.com/office/drawing/2014/main" id="{746F6F0A-FE77-4F98-ACF6-81FAD1D9FF52}"/>
              </a:ext>
            </a:extLst>
          </p:cNvPr>
          <p:cNvSpPr/>
          <p:nvPr/>
        </p:nvSpPr>
        <p:spPr>
          <a:xfrm>
            <a:off x="1883445" y="1367321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8" name="Rektangel 127">
            <a:extLst>
              <a:ext uri="{FF2B5EF4-FFF2-40B4-BE49-F238E27FC236}">
                <a16:creationId xmlns:a16="http://schemas.microsoft.com/office/drawing/2014/main" id="{70C91561-F13E-45EB-B2EB-C3E07F3B654A}"/>
              </a:ext>
            </a:extLst>
          </p:cNvPr>
          <p:cNvSpPr/>
          <p:nvPr/>
        </p:nvSpPr>
        <p:spPr>
          <a:xfrm>
            <a:off x="3083886" y="1364280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9" name="Rektangel 128">
            <a:extLst>
              <a:ext uri="{FF2B5EF4-FFF2-40B4-BE49-F238E27FC236}">
                <a16:creationId xmlns:a16="http://schemas.microsoft.com/office/drawing/2014/main" id="{94320F30-CC96-42CC-8120-6193F7254A9E}"/>
              </a:ext>
            </a:extLst>
          </p:cNvPr>
          <p:cNvSpPr/>
          <p:nvPr/>
        </p:nvSpPr>
        <p:spPr>
          <a:xfrm>
            <a:off x="3389930" y="1364280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0" name="Rektangel 129">
            <a:extLst>
              <a:ext uri="{FF2B5EF4-FFF2-40B4-BE49-F238E27FC236}">
                <a16:creationId xmlns:a16="http://schemas.microsoft.com/office/drawing/2014/main" id="{7D68DDFB-E6CA-4DB5-8833-CC413E10C171}"/>
              </a:ext>
            </a:extLst>
          </p:cNvPr>
          <p:cNvSpPr/>
          <p:nvPr/>
        </p:nvSpPr>
        <p:spPr>
          <a:xfrm>
            <a:off x="3783365" y="1366281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1" name="Rektangel 130">
            <a:extLst>
              <a:ext uri="{FF2B5EF4-FFF2-40B4-BE49-F238E27FC236}">
                <a16:creationId xmlns:a16="http://schemas.microsoft.com/office/drawing/2014/main" id="{80EFEA21-A68D-4E5E-BB7C-1A0E42EC6E40}"/>
              </a:ext>
            </a:extLst>
          </p:cNvPr>
          <p:cNvSpPr/>
          <p:nvPr/>
        </p:nvSpPr>
        <p:spPr>
          <a:xfrm>
            <a:off x="4089409" y="1366281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2" name="Rektangel 131">
            <a:extLst>
              <a:ext uri="{FF2B5EF4-FFF2-40B4-BE49-F238E27FC236}">
                <a16:creationId xmlns:a16="http://schemas.microsoft.com/office/drawing/2014/main" id="{6BF398CC-AD31-412C-BD84-B5F740C313CE}"/>
              </a:ext>
            </a:extLst>
          </p:cNvPr>
          <p:cNvSpPr/>
          <p:nvPr/>
        </p:nvSpPr>
        <p:spPr>
          <a:xfrm>
            <a:off x="4479508" y="1365823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3" name="Rektangel 132">
            <a:extLst>
              <a:ext uri="{FF2B5EF4-FFF2-40B4-BE49-F238E27FC236}">
                <a16:creationId xmlns:a16="http://schemas.microsoft.com/office/drawing/2014/main" id="{B1EF1B66-5C9D-49AA-A599-396598850979}"/>
              </a:ext>
            </a:extLst>
          </p:cNvPr>
          <p:cNvSpPr/>
          <p:nvPr/>
        </p:nvSpPr>
        <p:spPr>
          <a:xfrm>
            <a:off x="4785552" y="1365823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4" name="Rektangel 133">
            <a:extLst>
              <a:ext uri="{FF2B5EF4-FFF2-40B4-BE49-F238E27FC236}">
                <a16:creationId xmlns:a16="http://schemas.microsoft.com/office/drawing/2014/main" id="{98797410-E455-4673-ACFD-9D4EC7A61727}"/>
              </a:ext>
            </a:extLst>
          </p:cNvPr>
          <p:cNvSpPr/>
          <p:nvPr/>
        </p:nvSpPr>
        <p:spPr>
          <a:xfrm>
            <a:off x="5182042" y="1365814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5" name="Rektangel 134">
            <a:extLst>
              <a:ext uri="{FF2B5EF4-FFF2-40B4-BE49-F238E27FC236}">
                <a16:creationId xmlns:a16="http://schemas.microsoft.com/office/drawing/2014/main" id="{382CC52A-F1C4-4D97-A8A9-42EEA7878403}"/>
              </a:ext>
            </a:extLst>
          </p:cNvPr>
          <p:cNvSpPr/>
          <p:nvPr/>
        </p:nvSpPr>
        <p:spPr>
          <a:xfrm>
            <a:off x="5488086" y="1365814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6" name="Rektangel 135">
            <a:extLst>
              <a:ext uri="{FF2B5EF4-FFF2-40B4-BE49-F238E27FC236}">
                <a16:creationId xmlns:a16="http://schemas.microsoft.com/office/drawing/2014/main" id="{ACE2EE83-A85F-4463-97C6-CAACD2C28978}"/>
              </a:ext>
            </a:extLst>
          </p:cNvPr>
          <p:cNvSpPr/>
          <p:nvPr/>
        </p:nvSpPr>
        <p:spPr>
          <a:xfrm>
            <a:off x="5881521" y="1367815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7" name="Rektangel 136">
            <a:extLst>
              <a:ext uri="{FF2B5EF4-FFF2-40B4-BE49-F238E27FC236}">
                <a16:creationId xmlns:a16="http://schemas.microsoft.com/office/drawing/2014/main" id="{3C8BF45A-D276-4301-9BDA-C03AC969343E}"/>
              </a:ext>
            </a:extLst>
          </p:cNvPr>
          <p:cNvSpPr/>
          <p:nvPr/>
        </p:nvSpPr>
        <p:spPr>
          <a:xfrm>
            <a:off x="6187565" y="1367815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8" name="Rektangel 137">
            <a:extLst>
              <a:ext uri="{FF2B5EF4-FFF2-40B4-BE49-F238E27FC236}">
                <a16:creationId xmlns:a16="http://schemas.microsoft.com/office/drawing/2014/main" id="{96CA4B58-47DE-4FAF-8F39-770C366AE1E6}"/>
              </a:ext>
            </a:extLst>
          </p:cNvPr>
          <p:cNvSpPr/>
          <p:nvPr/>
        </p:nvSpPr>
        <p:spPr>
          <a:xfrm>
            <a:off x="6577664" y="1367357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9" name="Rektangel 138">
            <a:extLst>
              <a:ext uri="{FF2B5EF4-FFF2-40B4-BE49-F238E27FC236}">
                <a16:creationId xmlns:a16="http://schemas.microsoft.com/office/drawing/2014/main" id="{9BF0797D-A16E-4C09-BC5D-E971BD1604DD}"/>
              </a:ext>
            </a:extLst>
          </p:cNvPr>
          <p:cNvSpPr/>
          <p:nvPr/>
        </p:nvSpPr>
        <p:spPr>
          <a:xfrm>
            <a:off x="6883708" y="1367357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0" name="Rektangel 139">
            <a:extLst>
              <a:ext uri="{FF2B5EF4-FFF2-40B4-BE49-F238E27FC236}">
                <a16:creationId xmlns:a16="http://schemas.microsoft.com/office/drawing/2014/main" id="{AD680CF5-F284-4C2A-BC22-6A57190243E6}"/>
              </a:ext>
            </a:extLst>
          </p:cNvPr>
          <p:cNvSpPr/>
          <p:nvPr/>
        </p:nvSpPr>
        <p:spPr>
          <a:xfrm>
            <a:off x="7245456" y="1367321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1" name="Rektangel 140">
            <a:extLst>
              <a:ext uri="{FF2B5EF4-FFF2-40B4-BE49-F238E27FC236}">
                <a16:creationId xmlns:a16="http://schemas.microsoft.com/office/drawing/2014/main" id="{9CB21104-09B4-4D84-BD8E-C0FB43429AD3}"/>
              </a:ext>
            </a:extLst>
          </p:cNvPr>
          <p:cNvSpPr/>
          <p:nvPr/>
        </p:nvSpPr>
        <p:spPr>
          <a:xfrm>
            <a:off x="7551500" y="1367321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2" name="Rektangel 141">
            <a:extLst>
              <a:ext uri="{FF2B5EF4-FFF2-40B4-BE49-F238E27FC236}">
                <a16:creationId xmlns:a16="http://schemas.microsoft.com/office/drawing/2014/main" id="{B90CBEB5-3A0B-4A79-9EAD-72CA800E3BBA}"/>
              </a:ext>
            </a:extLst>
          </p:cNvPr>
          <p:cNvSpPr/>
          <p:nvPr/>
        </p:nvSpPr>
        <p:spPr>
          <a:xfrm>
            <a:off x="7941599" y="1366863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4" name="Rektangel 143">
            <a:extLst>
              <a:ext uri="{FF2B5EF4-FFF2-40B4-BE49-F238E27FC236}">
                <a16:creationId xmlns:a16="http://schemas.microsoft.com/office/drawing/2014/main" id="{1010EA24-3349-4886-B05F-504A313DF93B}"/>
              </a:ext>
            </a:extLst>
          </p:cNvPr>
          <p:cNvSpPr/>
          <p:nvPr/>
        </p:nvSpPr>
        <p:spPr>
          <a:xfrm>
            <a:off x="162569" y="1366424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5" name="Rektangel 144">
            <a:extLst>
              <a:ext uri="{FF2B5EF4-FFF2-40B4-BE49-F238E27FC236}">
                <a16:creationId xmlns:a16="http://schemas.microsoft.com/office/drawing/2014/main" id="{EC612515-787F-46F5-8448-BEF77B637A0D}"/>
              </a:ext>
            </a:extLst>
          </p:cNvPr>
          <p:cNvSpPr/>
          <p:nvPr/>
        </p:nvSpPr>
        <p:spPr>
          <a:xfrm>
            <a:off x="468613" y="1366424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6" name="Rektangel 145">
            <a:extLst>
              <a:ext uri="{FF2B5EF4-FFF2-40B4-BE49-F238E27FC236}">
                <a16:creationId xmlns:a16="http://schemas.microsoft.com/office/drawing/2014/main" id="{1E71C161-D7B9-4636-81B6-C4F0EAF5ADBA}"/>
              </a:ext>
            </a:extLst>
          </p:cNvPr>
          <p:cNvSpPr/>
          <p:nvPr/>
        </p:nvSpPr>
        <p:spPr>
          <a:xfrm>
            <a:off x="8247640" y="1364562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7" name="Rektangel 146">
            <a:extLst>
              <a:ext uri="{FF2B5EF4-FFF2-40B4-BE49-F238E27FC236}">
                <a16:creationId xmlns:a16="http://schemas.microsoft.com/office/drawing/2014/main" id="{F826A1C9-00CB-45F3-BC47-DBED7EEBA2AD}"/>
              </a:ext>
            </a:extLst>
          </p:cNvPr>
          <p:cNvSpPr/>
          <p:nvPr/>
        </p:nvSpPr>
        <p:spPr>
          <a:xfrm>
            <a:off x="8624241" y="1363060"/>
            <a:ext cx="252000" cy="63420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9" name="Rektangel 148">
            <a:extLst>
              <a:ext uri="{FF2B5EF4-FFF2-40B4-BE49-F238E27FC236}">
                <a16:creationId xmlns:a16="http://schemas.microsoft.com/office/drawing/2014/main" id="{A6470A83-F592-483C-9890-791843B76B64}"/>
              </a:ext>
            </a:extLst>
          </p:cNvPr>
          <p:cNvSpPr/>
          <p:nvPr/>
        </p:nvSpPr>
        <p:spPr>
          <a:xfrm>
            <a:off x="7893821" y="1478105"/>
            <a:ext cx="1170000" cy="36000"/>
          </a:xfrm>
          <a:prstGeom prst="rect">
            <a:avLst/>
          </a:prstGeom>
          <a:pattFill prst="wdUpDiag">
            <a:fgClr>
              <a:srgbClr val="0000FF"/>
            </a:fgClr>
            <a:bgClr>
              <a:schemeClr val="bg1"/>
            </a:bgClr>
          </a:patt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66666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7" name="Rett linje 86">
            <a:extLst>
              <a:ext uri="{FF2B5EF4-FFF2-40B4-BE49-F238E27FC236}">
                <a16:creationId xmlns:a16="http://schemas.microsoft.com/office/drawing/2014/main" id="{3F3D1DB9-2DA0-478D-8A17-7E3270B044B1}"/>
              </a:ext>
            </a:extLst>
          </p:cNvPr>
          <p:cNvCxnSpPr/>
          <p:nvPr/>
        </p:nvCxnSpPr>
        <p:spPr>
          <a:xfrm flipV="1">
            <a:off x="1270006" y="1174953"/>
            <a:ext cx="0" cy="2808000"/>
          </a:xfrm>
          <a:prstGeom prst="line">
            <a:avLst/>
          </a:prstGeom>
          <a:ln w="19050" cmpd="sng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Rett linje 49"/>
          <p:cNvCxnSpPr/>
          <p:nvPr/>
        </p:nvCxnSpPr>
        <p:spPr>
          <a:xfrm flipV="1">
            <a:off x="3817875" y="1155086"/>
            <a:ext cx="0" cy="2628000"/>
          </a:xfrm>
          <a:prstGeom prst="line">
            <a:avLst/>
          </a:prstGeom>
          <a:ln w="19050" cmpd="sng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Rett linje 59"/>
          <p:cNvCxnSpPr>
            <a:endCxn id="53" idx="2"/>
          </p:cNvCxnSpPr>
          <p:nvPr/>
        </p:nvCxnSpPr>
        <p:spPr>
          <a:xfrm flipV="1">
            <a:off x="4185850" y="2700771"/>
            <a:ext cx="396000" cy="1080000"/>
          </a:xfrm>
          <a:prstGeom prst="line">
            <a:avLst/>
          </a:prstGeom>
          <a:ln w="19050" cmpd="sng">
            <a:solidFill>
              <a:srgbClr val="00B050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Rett linje 55"/>
          <p:cNvCxnSpPr/>
          <p:nvPr/>
        </p:nvCxnSpPr>
        <p:spPr>
          <a:xfrm flipV="1">
            <a:off x="4523167" y="1977881"/>
            <a:ext cx="0" cy="520763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Rett linje 56"/>
          <p:cNvCxnSpPr/>
          <p:nvPr/>
        </p:nvCxnSpPr>
        <p:spPr>
          <a:xfrm flipV="1">
            <a:off x="4640911" y="1977881"/>
            <a:ext cx="0" cy="520763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Rett linje 47"/>
          <p:cNvCxnSpPr/>
          <p:nvPr/>
        </p:nvCxnSpPr>
        <p:spPr>
          <a:xfrm flipV="1">
            <a:off x="7280639" y="1155086"/>
            <a:ext cx="0" cy="2412000"/>
          </a:xfrm>
          <a:prstGeom prst="line">
            <a:avLst/>
          </a:prstGeom>
          <a:ln w="19050" cmpd="sng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Rett linje 46"/>
          <p:cNvCxnSpPr/>
          <p:nvPr/>
        </p:nvCxnSpPr>
        <p:spPr>
          <a:xfrm>
            <a:off x="4356000" y="4201647"/>
            <a:ext cx="3276000" cy="0"/>
          </a:xfrm>
          <a:prstGeom prst="line">
            <a:avLst/>
          </a:prstGeom>
          <a:ln w="19050" cmpd="sng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ktangel 1"/>
          <p:cNvSpPr/>
          <p:nvPr/>
        </p:nvSpPr>
        <p:spPr>
          <a:xfrm>
            <a:off x="3083929" y="3793947"/>
            <a:ext cx="1261279" cy="81481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46" name="Rett linje 45"/>
          <p:cNvCxnSpPr/>
          <p:nvPr/>
        </p:nvCxnSpPr>
        <p:spPr>
          <a:xfrm flipV="1">
            <a:off x="989018" y="1174953"/>
            <a:ext cx="0" cy="3051636"/>
          </a:xfrm>
          <a:prstGeom prst="line">
            <a:avLst/>
          </a:prstGeom>
          <a:ln w="19050" cmpd="sng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ktangel 7"/>
          <p:cNvSpPr/>
          <p:nvPr/>
        </p:nvSpPr>
        <p:spPr>
          <a:xfrm>
            <a:off x="631834" y="2722328"/>
            <a:ext cx="1026148" cy="38249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TekstSylinder 8"/>
          <p:cNvSpPr txBox="1"/>
          <p:nvPr/>
        </p:nvSpPr>
        <p:spPr>
          <a:xfrm>
            <a:off x="631834" y="2722325"/>
            <a:ext cx="10261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 b="1"/>
              <a:t>=4330.001</a:t>
            </a:r>
          </a:p>
        </p:txBody>
      </p:sp>
      <p:sp>
        <p:nvSpPr>
          <p:cNvPr id="10" name="Rektangel 9"/>
          <p:cNvSpPr/>
          <p:nvPr/>
        </p:nvSpPr>
        <p:spPr>
          <a:xfrm>
            <a:off x="631834" y="1754043"/>
            <a:ext cx="1026148" cy="38249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ekstSylinder 10"/>
          <p:cNvSpPr txBox="1"/>
          <p:nvPr/>
        </p:nvSpPr>
        <p:spPr>
          <a:xfrm>
            <a:off x="631834" y="1754039"/>
            <a:ext cx="10261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 b="1"/>
              <a:t>=4330.002</a:t>
            </a:r>
          </a:p>
        </p:txBody>
      </p:sp>
      <p:sp>
        <p:nvSpPr>
          <p:cNvPr id="12" name="Rektangel 11"/>
          <p:cNvSpPr/>
          <p:nvPr/>
        </p:nvSpPr>
        <p:spPr>
          <a:xfrm>
            <a:off x="631834" y="785756"/>
            <a:ext cx="1026148" cy="38249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TekstSylinder 12"/>
          <p:cNvSpPr txBox="1"/>
          <p:nvPr/>
        </p:nvSpPr>
        <p:spPr>
          <a:xfrm>
            <a:off x="631834" y="785753"/>
            <a:ext cx="10261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 b="1"/>
              <a:t>=4330.003</a:t>
            </a:r>
          </a:p>
        </p:txBody>
      </p:sp>
      <p:cxnSp>
        <p:nvCxnSpPr>
          <p:cNvPr id="17" name="Rett linje 16"/>
          <p:cNvCxnSpPr/>
          <p:nvPr/>
        </p:nvCxnSpPr>
        <p:spPr>
          <a:xfrm>
            <a:off x="0" y="4400009"/>
            <a:ext cx="3078000" cy="0"/>
          </a:xfrm>
          <a:prstGeom prst="line">
            <a:avLst/>
          </a:prstGeom>
          <a:ln w="79375" cmpd="sng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ktangel 28"/>
          <p:cNvSpPr/>
          <p:nvPr/>
        </p:nvSpPr>
        <p:spPr>
          <a:xfrm>
            <a:off x="6737717" y="2722328"/>
            <a:ext cx="1026148" cy="38249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0" name="TekstSylinder 29"/>
          <p:cNvSpPr txBox="1"/>
          <p:nvPr/>
        </p:nvSpPr>
        <p:spPr>
          <a:xfrm>
            <a:off x="6737717" y="2722327"/>
            <a:ext cx="10261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 b="1"/>
              <a:t>=4330.004</a:t>
            </a:r>
          </a:p>
        </p:txBody>
      </p:sp>
      <p:sp>
        <p:nvSpPr>
          <p:cNvPr id="31" name="Rektangel 30"/>
          <p:cNvSpPr/>
          <p:nvPr/>
        </p:nvSpPr>
        <p:spPr>
          <a:xfrm>
            <a:off x="6737717" y="1754043"/>
            <a:ext cx="1026148" cy="38249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6" name="TekstSylinder 35"/>
          <p:cNvSpPr txBox="1"/>
          <p:nvPr/>
        </p:nvSpPr>
        <p:spPr>
          <a:xfrm>
            <a:off x="6737717" y="1754041"/>
            <a:ext cx="10261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 b="1"/>
              <a:t>=4330.005</a:t>
            </a:r>
          </a:p>
        </p:txBody>
      </p:sp>
      <p:sp>
        <p:nvSpPr>
          <p:cNvPr id="37" name="Rektangel 36"/>
          <p:cNvSpPr/>
          <p:nvPr/>
        </p:nvSpPr>
        <p:spPr>
          <a:xfrm>
            <a:off x="6737717" y="785756"/>
            <a:ext cx="1026148" cy="38249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8" name="TekstSylinder 37"/>
          <p:cNvSpPr txBox="1"/>
          <p:nvPr/>
        </p:nvSpPr>
        <p:spPr>
          <a:xfrm>
            <a:off x="6737717" y="785755"/>
            <a:ext cx="10261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 b="1"/>
              <a:t>=4330.006</a:t>
            </a:r>
          </a:p>
        </p:txBody>
      </p:sp>
      <p:sp>
        <p:nvSpPr>
          <p:cNvPr id="42" name="Rektangel 41"/>
          <p:cNvSpPr/>
          <p:nvPr/>
        </p:nvSpPr>
        <p:spPr>
          <a:xfrm>
            <a:off x="7641908" y="4005145"/>
            <a:ext cx="1026148" cy="382495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3" name="TekstSylinder 42"/>
          <p:cNvSpPr txBox="1"/>
          <p:nvPr/>
        </p:nvSpPr>
        <p:spPr>
          <a:xfrm>
            <a:off x="7641908" y="4005145"/>
            <a:ext cx="10261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 b="1"/>
              <a:t>=4340.001</a:t>
            </a:r>
          </a:p>
        </p:txBody>
      </p:sp>
      <p:cxnSp>
        <p:nvCxnSpPr>
          <p:cNvPr id="49" name="Rett linje 48"/>
          <p:cNvCxnSpPr/>
          <p:nvPr/>
        </p:nvCxnSpPr>
        <p:spPr>
          <a:xfrm flipV="1">
            <a:off x="4330948" y="3554559"/>
            <a:ext cx="2949691" cy="448968"/>
          </a:xfrm>
          <a:prstGeom prst="line">
            <a:avLst/>
          </a:prstGeom>
          <a:ln w="190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kstSylinder 2"/>
          <p:cNvSpPr txBox="1"/>
          <p:nvPr/>
        </p:nvSpPr>
        <p:spPr>
          <a:xfrm>
            <a:off x="3083929" y="4016688"/>
            <a:ext cx="12612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600"/>
              <a:t>=4320.001</a:t>
            </a:r>
          </a:p>
        </p:txBody>
      </p:sp>
      <p:sp>
        <p:nvSpPr>
          <p:cNvPr id="23" name="Ellipse 22"/>
          <p:cNvSpPr/>
          <p:nvPr/>
        </p:nvSpPr>
        <p:spPr>
          <a:xfrm>
            <a:off x="4363357" y="2313996"/>
            <a:ext cx="432439" cy="432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3" name="TekstSylinder 52"/>
          <p:cNvSpPr txBox="1"/>
          <p:nvPr/>
        </p:nvSpPr>
        <p:spPr>
          <a:xfrm>
            <a:off x="4362080" y="2362218"/>
            <a:ext cx="4337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600"/>
              <a:t>G</a:t>
            </a:r>
          </a:p>
        </p:txBody>
      </p:sp>
      <p:sp>
        <p:nvSpPr>
          <p:cNvPr id="54" name="Ellipse 53"/>
          <p:cNvSpPr/>
          <p:nvPr/>
        </p:nvSpPr>
        <p:spPr>
          <a:xfrm>
            <a:off x="4362081" y="1729761"/>
            <a:ext cx="432439" cy="432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5" name="TekstSylinder 54"/>
          <p:cNvSpPr txBox="1"/>
          <p:nvPr/>
        </p:nvSpPr>
        <p:spPr>
          <a:xfrm>
            <a:off x="4360803" y="1777983"/>
            <a:ext cx="4337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600"/>
              <a:t>M</a:t>
            </a:r>
          </a:p>
        </p:txBody>
      </p:sp>
      <p:sp>
        <p:nvSpPr>
          <p:cNvPr id="58" name="Rektangel 57"/>
          <p:cNvSpPr/>
          <p:nvPr/>
        </p:nvSpPr>
        <p:spPr>
          <a:xfrm>
            <a:off x="4898109" y="2238977"/>
            <a:ext cx="729931" cy="382495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9" name="TekstSylinder 58"/>
          <p:cNvSpPr txBox="1"/>
          <p:nvPr/>
        </p:nvSpPr>
        <p:spPr>
          <a:xfrm>
            <a:off x="4898109" y="2238975"/>
            <a:ext cx="746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900"/>
              <a:t>=4610.001-FSC001</a:t>
            </a:r>
          </a:p>
        </p:txBody>
      </p:sp>
      <p:cxnSp>
        <p:nvCxnSpPr>
          <p:cNvPr id="63" name="Rett linje 62"/>
          <p:cNvCxnSpPr/>
          <p:nvPr/>
        </p:nvCxnSpPr>
        <p:spPr>
          <a:xfrm flipV="1">
            <a:off x="4274827" y="2618953"/>
            <a:ext cx="984488" cy="1174995"/>
          </a:xfrm>
          <a:prstGeom prst="line">
            <a:avLst/>
          </a:prstGeom>
          <a:ln w="19050" cmpd="sng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ktangel 38"/>
          <p:cNvSpPr/>
          <p:nvPr/>
        </p:nvSpPr>
        <p:spPr>
          <a:xfrm>
            <a:off x="4091941" y="1617990"/>
            <a:ext cx="1688499" cy="1290299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0" name="TekstSylinder 39"/>
          <p:cNvSpPr txBox="1"/>
          <p:nvPr/>
        </p:nvSpPr>
        <p:spPr>
          <a:xfrm>
            <a:off x="4860254" y="1666875"/>
            <a:ext cx="9201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00"/>
              <a:t>=4610.001</a:t>
            </a:r>
          </a:p>
        </p:txBody>
      </p:sp>
      <p:sp>
        <p:nvSpPr>
          <p:cNvPr id="41" name="TekstSylinder 40"/>
          <p:cNvSpPr txBox="1"/>
          <p:nvPr/>
        </p:nvSpPr>
        <p:spPr>
          <a:xfrm>
            <a:off x="1415146" y="3818337"/>
            <a:ext cx="162714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600"/>
              <a:t>=4320.001.001-KWA001%KWA.003.015</a:t>
            </a:r>
          </a:p>
        </p:txBody>
      </p:sp>
      <p:sp>
        <p:nvSpPr>
          <p:cNvPr id="51" name="TekstSylinder 50"/>
          <p:cNvSpPr txBox="1"/>
          <p:nvPr/>
        </p:nvSpPr>
        <p:spPr>
          <a:xfrm rot="21081196">
            <a:off x="4802065" y="3547896"/>
            <a:ext cx="22766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900"/>
              <a:t>=4320.001.002-KWA001%KWA.003.016</a:t>
            </a:r>
          </a:p>
        </p:txBody>
      </p:sp>
      <p:sp>
        <p:nvSpPr>
          <p:cNvPr id="52" name="TekstSylinder 51"/>
          <p:cNvSpPr txBox="1"/>
          <p:nvPr/>
        </p:nvSpPr>
        <p:spPr>
          <a:xfrm>
            <a:off x="4794519" y="4240230"/>
            <a:ext cx="2298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900"/>
              <a:t>=4320.001.003-KWA001%KWA.003.012</a:t>
            </a:r>
          </a:p>
        </p:txBody>
      </p:sp>
      <p:sp>
        <p:nvSpPr>
          <p:cNvPr id="61" name="TekstSylinder 60"/>
          <p:cNvSpPr txBox="1"/>
          <p:nvPr/>
        </p:nvSpPr>
        <p:spPr>
          <a:xfrm rot="16200000">
            <a:off x="2567709" y="2153480"/>
            <a:ext cx="23160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900"/>
              <a:t>=4320.001.004-KWA001%KWA.003.015</a:t>
            </a:r>
          </a:p>
        </p:txBody>
      </p:sp>
      <p:sp>
        <p:nvSpPr>
          <p:cNvPr id="62" name="TekstSylinder 61"/>
          <p:cNvSpPr txBox="1"/>
          <p:nvPr/>
        </p:nvSpPr>
        <p:spPr>
          <a:xfrm>
            <a:off x="147484" y="4449745"/>
            <a:ext cx="19266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900"/>
              <a:t>=4310.001-KSF001%KSF.001.001</a:t>
            </a:r>
          </a:p>
        </p:txBody>
      </p:sp>
      <p:sp>
        <p:nvSpPr>
          <p:cNvPr id="64" name="Rektangel 63"/>
          <p:cNvSpPr/>
          <p:nvPr/>
        </p:nvSpPr>
        <p:spPr>
          <a:xfrm>
            <a:off x="5468781" y="785756"/>
            <a:ext cx="1026148" cy="382495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5" name="TekstSylinder 64"/>
          <p:cNvSpPr txBox="1"/>
          <p:nvPr/>
        </p:nvSpPr>
        <p:spPr>
          <a:xfrm>
            <a:off x="5468781" y="785753"/>
            <a:ext cx="102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900"/>
              <a:t>=6210.001</a:t>
            </a:r>
          </a:p>
          <a:p>
            <a:pPr algn="ctr"/>
            <a:r>
              <a:rPr lang="nb-NO" sz="900"/>
              <a:t>-FSC001</a:t>
            </a:r>
          </a:p>
        </p:txBody>
      </p:sp>
      <p:cxnSp>
        <p:nvCxnSpPr>
          <p:cNvPr id="66" name="Rett linje 65"/>
          <p:cNvCxnSpPr/>
          <p:nvPr/>
        </p:nvCxnSpPr>
        <p:spPr>
          <a:xfrm flipV="1">
            <a:off x="5992859" y="1168247"/>
            <a:ext cx="0" cy="1944000"/>
          </a:xfrm>
          <a:prstGeom prst="line">
            <a:avLst/>
          </a:prstGeom>
          <a:ln w="19050" cmpd="sng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Rett linje 66"/>
          <p:cNvCxnSpPr/>
          <p:nvPr/>
        </p:nvCxnSpPr>
        <p:spPr>
          <a:xfrm flipV="1">
            <a:off x="4345203" y="3111475"/>
            <a:ext cx="1647656" cy="771335"/>
          </a:xfrm>
          <a:prstGeom prst="line">
            <a:avLst/>
          </a:prstGeom>
          <a:ln w="190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kstSylinder 67"/>
          <p:cNvSpPr txBox="1"/>
          <p:nvPr/>
        </p:nvSpPr>
        <p:spPr>
          <a:xfrm rot="20065127">
            <a:off x="4511731" y="3104266"/>
            <a:ext cx="1498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900"/>
              <a:t>=4320.001.005-KWA001%KWA.003.011</a:t>
            </a:r>
          </a:p>
        </p:txBody>
      </p:sp>
      <p:sp>
        <p:nvSpPr>
          <p:cNvPr id="69" name="TekstSylinder 68"/>
          <p:cNvSpPr txBox="1"/>
          <p:nvPr/>
        </p:nvSpPr>
        <p:spPr>
          <a:xfrm rot="17376254">
            <a:off x="3660755" y="3184695"/>
            <a:ext cx="10564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/>
              <a:t>=4610.001.001</a:t>
            </a:r>
          </a:p>
          <a:p>
            <a:r>
              <a:rPr lang="nb-NO" sz="600"/>
              <a:t>-KWA001%KWA.003.019</a:t>
            </a:r>
          </a:p>
        </p:txBody>
      </p:sp>
      <p:sp>
        <p:nvSpPr>
          <p:cNvPr id="70" name="TekstSylinder 69"/>
          <p:cNvSpPr txBox="1"/>
          <p:nvPr/>
        </p:nvSpPr>
        <p:spPr>
          <a:xfrm rot="18532654">
            <a:off x="3880709" y="3043679"/>
            <a:ext cx="144013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900"/>
              <a:t>=</a:t>
            </a:r>
            <a:r>
              <a:rPr lang="nb-NO" sz="600"/>
              <a:t>4320.001.007-KWA001%KWA.002.010</a:t>
            </a:r>
          </a:p>
        </p:txBody>
      </p:sp>
      <p:sp>
        <p:nvSpPr>
          <p:cNvPr id="44" name="Rektangel 43"/>
          <p:cNvSpPr/>
          <p:nvPr/>
        </p:nvSpPr>
        <p:spPr>
          <a:xfrm>
            <a:off x="3304803" y="785756"/>
            <a:ext cx="1026148" cy="382495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5" name="TekstSylinder 44"/>
          <p:cNvSpPr txBox="1"/>
          <p:nvPr/>
        </p:nvSpPr>
        <p:spPr>
          <a:xfrm>
            <a:off x="3304803" y="785755"/>
            <a:ext cx="10261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 b="1"/>
              <a:t>=4340.002</a:t>
            </a:r>
          </a:p>
        </p:txBody>
      </p:sp>
      <p:sp>
        <p:nvSpPr>
          <p:cNvPr id="71" name="TekstSylinder 70"/>
          <p:cNvSpPr txBox="1"/>
          <p:nvPr/>
        </p:nvSpPr>
        <p:spPr>
          <a:xfrm>
            <a:off x="2277755" y="161343"/>
            <a:ext cx="3722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/>
              <a:t>=43xx LAVSPENT FORSYNING</a:t>
            </a:r>
          </a:p>
        </p:txBody>
      </p:sp>
      <p:sp>
        <p:nvSpPr>
          <p:cNvPr id="73" name="TekstSylinder 72"/>
          <p:cNvSpPr txBox="1"/>
          <p:nvPr/>
        </p:nvSpPr>
        <p:spPr>
          <a:xfrm>
            <a:off x="3099525" y="3838581"/>
            <a:ext cx="12612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/>
              <a:t>HOVEDFORDELING</a:t>
            </a:r>
          </a:p>
        </p:txBody>
      </p:sp>
      <p:sp>
        <p:nvSpPr>
          <p:cNvPr id="74" name="TekstSylinder 73"/>
          <p:cNvSpPr txBox="1"/>
          <p:nvPr/>
        </p:nvSpPr>
        <p:spPr>
          <a:xfrm>
            <a:off x="525074" y="2887413"/>
            <a:ext cx="12612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900"/>
              <a:t>UNDERFORDELING</a:t>
            </a:r>
          </a:p>
        </p:txBody>
      </p:sp>
      <p:sp>
        <p:nvSpPr>
          <p:cNvPr id="75" name="TekstSylinder 74"/>
          <p:cNvSpPr txBox="1"/>
          <p:nvPr/>
        </p:nvSpPr>
        <p:spPr>
          <a:xfrm>
            <a:off x="510385" y="974778"/>
            <a:ext cx="12612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900"/>
              <a:t>UNDERFORDELING</a:t>
            </a:r>
          </a:p>
        </p:txBody>
      </p:sp>
      <p:sp>
        <p:nvSpPr>
          <p:cNvPr id="76" name="TekstSylinder 75"/>
          <p:cNvSpPr txBox="1"/>
          <p:nvPr/>
        </p:nvSpPr>
        <p:spPr>
          <a:xfrm>
            <a:off x="507485" y="1943067"/>
            <a:ext cx="12612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900"/>
              <a:t>UNDERFORDELING</a:t>
            </a:r>
          </a:p>
        </p:txBody>
      </p:sp>
      <p:sp>
        <p:nvSpPr>
          <p:cNvPr id="77" name="TekstSylinder 76"/>
          <p:cNvSpPr txBox="1"/>
          <p:nvPr/>
        </p:nvSpPr>
        <p:spPr>
          <a:xfrm>
            <a:off x="6615659" y="967923"/>
            <a:ext cx="12612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900"/>
              <a:t>UNDERFORDELING</a:t>
            </a:r>
          </a:p>
        </p:txBody>
      </p:sp>
      <p:sp>
        <p:nvSpPr>
          <p:cNvPr id="78" name="TekstSylinder 77"/>
          <p:cNvSpPr txBox="1"/>
          <p:nvPr/>
        </p:nvSpPr>
        <p:spPr>
          <a:xfrm>
            <a:off x="6618055" y="1934942"/>
            <a:ext cx="12612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900"/>
              <a:t>UNDERFORDELING</a:t>
            </a:r>
          </a:p>
        </p:txBody>
      </p:sp>
      <p:sp>
        <p:nvSpPr>
          <p:cNvPr id="79" name="TekstSylinder 78"/>
          <p:cNvSpPr txBox="1"/>
          <p:nvPr/>
        </p:nvSpPr>
        <p:spPr>
          <a:xfrm>
            <a:off x="6618055" y="2903229"/>
            <a:ext cx="12612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900"/>
              <a:t>UNDERFORDELING</a:t>
            </a:r>
          </a:p>
        </p:txBody>
      </p:sp>
      <p:sp>
        <p:nvSpPr>
          <p:cNvPr id="80" name="TekstSylinder 79"/>
          <p:cNvSpPr txBox="1"/>
          <p:nvPr/>
        </p:nvSpPr>
        <p:spPr>
          <a:xfrm>
            <a:off x="3187238" y="974778"/>
            <a:ext cx="12612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FORDELING FOR DRIFT</a:t>
            </a:r>
          </a:p>
        </p:txBody>
      </p:sp>
      <p:sp>
        <p:nvSpPr>
          <p:cNvPr id="81" name="TekstSylinder 80"/>
          <p:cNvSpPr txBox="1"/>
          <p:nvPr/>
        </p:nvSpPr>
        <p:spPr>
          <a:xfrm>
            <a:off x="7524343" y="4208214"/>
            <a:ext cx="12612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FORDELING FOR DRIFT</a:t>
            </a:r>
          </a:p>
        </p:txBody>
      </p:sp>
      <p:sp>
        <p:nvSpPr>
          <p:cNvPr id="82" name="TekstSylinder 81"/>
          <p:cNvSpPr txBox="1"/>
          <p:nvPr/>
        </p:nvSpPr>
        <p:spPr>
          <a:xfrm>
            <a:off x="5351216" y="539585"/>
            <a:ext cx="12612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APPARATSKAP FOR HEIS</a:t>
            </a:r>
          </a:p>
        </p:txBody>
      </p:sp>
      <p:sp>
        <p:nvSpPr>
          <p:cNvPr id="83" name="TekstSylinder 82"/>
          <p:cNvSpPr txBox="1"/>
          <p:nvPr/>
        </p:nvSpPr>
        <p:spPr>
          <a:xfrm>
            <a:off x="4091941" y="1346830"/>
            <a:ext cx="1697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/>
              <a:t>RESERVEKRAFTAGGREGAT</a:t>
            </a:r>
          </a:p>
        </p:txBody>
      </p:sp>
      <p:sp>
        <p:nvSpPr>
          <p:cNvPr id="84" name="Rektangel 83"/>
          <p:cNvSpPr/>
          <p:nvPr/>
        </p:nvSpPr>
        <p:spPr>
          <a:xfrm>
            <a:off x="2266705" y="2728426"/>
            <a:ext cx="1026148" cy="38249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5" name="TekstSylinder 84"/>
          <p:cNvSpPr txBox="1"/>
          <p:nvPr/>
        </p:nvSpPr>
        <p:spPr>
          <a:xfrm>
            <a:off x="2278654" y="2252712"/>
            <a:ext cx="10822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/>
              <a:t>=4620.001</a:t>
            </a:r>
          </a:p>
        </p:txBody>
      </p:sp>
      <p:sp>
        <p:nvSpPr>
          <p:cNvPr id="86" name="TekstSylinder 85"/>
          <p:cNvSpPr txBox="1"/>
          <p:nvPr/>
        </p:nvSpPr>
        <p:spPr>
          <a:xfrm>
            <a:off x="2193334" y="2480329"/>
            <a:ext cx="11385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900"/>
              <a:t>UPS (NBB og NBC)</a:t>
            </a:r>
          </a:p>
        </p:txBody>
      </p:sp>
      <p:pic>
        <p:nvPicPr>
          <p:cNvPr id="14" name="Bild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2000" y="2824584"/>
            <a:ext cx="252000" cy="232640"/>
          </a:xfrm>
          <a:prstGeom prst="rect">
            <a:avLst/>
          </a:prstGeom>
        </p:spPr>
      </p:pic>
      <p:pic>
        <p:nvPicPr>
          <p:cNvPr id="90" name="Bilde 8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2680046" y="2853397"/>
            <a:ext cx="252000" cy="232640"/>
          </a:xfrm>
          <a:prstGeom prst="rect">
            <a:avLst/>
          </a:prstGeom>
        </p:spPr>
      </p:pic>
      <p:pic>
        <p:nvPicPr>
          <p:cNvPr id="15" name="Bild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3497" y="2796921"/>
            <a:ext cx="115834" cy="115834"/>
          </a:xfrm>
          <a:prstGeom prst="rect">
            <a:avLst/>
          </a:prstGeom>
        </p:spPr>
      </p:pic>
      <p:cxnSp>
        <p:nvCxnSpPr>
          <p:cNvPr id="96" name="Rett linje 95"/>
          <p:cNvCxnSpPr>
            <a:cxnSpLocks/>
            <a:stCxn id="2" idx="0"/>
          </p:cNvCxnSpPr>
          <p:nvPr/>
        </p:nvCxnSpPr>
        <p:spPr>
          <a:xfrm flipH="1" flipV="1">
            <a:off x="3083929" y="3057224"/>
            <a:ext cx="630640" cy="736723"/>
          </a:xfrm>
          <a:prstGeom prst="line">
            <a:avLst/>
          </a:prstGeom>
          <a:ln w="19050" cmpd="sng">
            <a:solidFill>
              <a:srgbClr val="FF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Rett linje 96"/>
          <p:cNvCxnSpPr/>
          <p:nvPr/>
        </p:nvCxnSpPr>
        <p:spPr>
          <a:xfrm flipH="1" flipV="1">
            <a:off x="2791729" y="3050559"/>
            <a:ext cx="501124" cy="743388"/>
          </a:xfrm>
          <a:prstGeom prst="line">
            <a:avLst/>
          </a:prstGeom>
          <a:ln w="19050" cmpd="sng">
            <a:solidFill>
              <a:srgbClr val="00B050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Rett linje 97"/>
          <p:cNvCxnSpPr/>
          <p:nvPr/>
        </p:nvCxnSpPr>
        <p:spPr>
          <a:xfrm flipV="1">
            <a:off x="2941305" y="2806584"/>
            <a:ext cx="0" cy="15480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Rett linje 98"/>
          <p:cNvCxnSpPr/>
          <p:nvPr/>
        </p:nvCxnSpPr>
        <p:spPr>
          <a:xfrm>
            <a:off x="2904859" y="2955908"/>
            <a:ext cx="72000" cy="0"/>
          </a:xfrm>
          <a:prstGeom prst="line">
            <a:avLst/>
          </a:prstGeom>
          <a:ln w="158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Rett linje 99"/>
          <p:cNvCxnSpPr/>
          <p:nvPr/>
        </p:nvCxnSpPr>
        <p:spPr>
          <a:xfrm>
            <a:off x="2736000" y="2803662"/>
            <a:ext cx="205200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Rett linje 100"/>
          <p:cNvCxnSpPr/>
          <p:nvPr/>
        </p:nvCxnSpPr>
        <p:spPr>
          <a:xfrm flipV="1">
            <a:off x="2484354" y="2803662"/>
            <a:ext cx="251646" cy="5400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TekstSylinder 101"/>
          <p:cNvSpPr txBox="1"/>
          <p:nvPr/>
        </p:nvSpPr>
        <p:spPr>
          <a:xfrm rot="2940000">
            <a:off x="3006688" y="3281640"/>
            <a:ext cx="10396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600"/>
              <a:t>=4320.001.008</a:t>
            </a:r>
          </a:p>
          <a:p>
            <a:pPr algn="ctr"/>
            <a:r>
              <a:rPr lang="nb-NO" sz="600"/>
              <a:t>-KWA001%KWA.003.015</a:t>
            </a:r>
          </a:p>
        </p:txBody>
      </p:sp>
      <p:sp>
        <p:nvSpPr>
          <p:cNvPr id="103" name="TekstSylinder 102"/>
          <p:cNvSpPr txBox="1"/>
          <p:nvPr/>
        </p:nvSpPr>
        <p:spPr>
          <a:xfrm rot="3360000">
            <a:off x="2343514" y="3295157"/>
            <a:ext cx="10545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600"/>
              <a:t>=4620.001.001</a:t>
            </a:r>
          </a:p>
          <a:p>
            <a:pPr algn="ctr"/>
            <a:r>
              <a:rPr lang="nb-NO" sz="600"/>
              <a:t>-KWA001%KWA.003.015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1AA66B4-2837-4688-8DFA-C11B4B4CE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25</a:t>
            </a:fld>
            <a:r>
              <a:rPr lang="en-US" dirty="0"/>
              <a:t> av 39</a:t>
            </a:r>
          </a:p>
        </p:txBody>
      </p:sp>
      <p:cxnSp>
        <p:nvCxnSpPr>
          <p:cNvPr id="88" name="Rett linje 87">
            <a:extLst>
              <a:ext uri="{FF2B5EF4-FFF2-40B4-BE49-F238E27FC236}">
                <a16:creationId xmlns:a16="http://schemas.microsoft.com/office/drawing/2014/main" id="{E86BEEEB-0C80-4CB2-B39F-B8E563F4C7F7}"/>
              </a:ext>
            </a:extLst>
          </p:cNvPr>
          <p:cNvCxnSpPr/>
          <p:nvPr/>
        </p:nvCxnSpPr>
        <p:spPr>
          <a:xfrm>
            <a:off x="1270006" y="3982953"/>
            <a:ext cx="1800000" cy="0"/>
          </a:xfrm>
          <a:prstGeom prst="line">
            <a:avLst/>
          </a:prstGeom>
          <a:ln w="19050" cmpd="sng">
            <a:solidFill>
              <a:srgbClr val="FF000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Rett linje 88">
            <a:extLst>
              <a:ext uri="{FF2B5EF4-FFF2-40B4-BE49-F238E27FC236}">
                <a16:creationId xmlns:a16="http://schemas.microsoft.com/office/drawing/2014/main" id="{071D6D50-E675-4A08-A461-D3EBB005165D}"/>
              </a:ext>
            </a:extLst>
          </p:cNvPr>
          <p:cNvCxnSpPr/>
          <p:nvPr/>
        </p:nvCxnSpPr>
        <p:spPr>
          <a:xfrm>
            <a:off x="989018" y="4218059"/>
            <a:ext cx="2088000" cy="0"/>
          </a:xfrm>
          <a:prstGeom prst="line">
            <a:avLst/>
          </a:prstGeom>
          <a:ln w="19050" cmpd="sng">
            <a:solidFill>
              <a:srgbClr val="FF000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TekstSylinder 90">
            <a:extLst>
              <a:ext uri="{FF2B5EF4-FFF2-40B4-BE49-F238E27FC236}">
                <a16:creationId xmlns:a16="http://schemas.microsoft.com/office/drawing/2014/main" id="{F420847F-FF8E-4D19-8EF4-6705ECDDA3A3}"/>
              </a:ext>
            </a:extLst>
          </p:cNvPr>
          <p:cNvSpPr txBox="1"/>
          <p:nvPr/>
        </p:nvSpPr>
        <p:spPr>
          <a:xfrm>
            <a:off x="1459147" y="4030538"/>
            <a:ext cx="156599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600"/>
              <a:t>=4320.001.001-KWA002%KWA.003.015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F9980770-7033-4F8D-FD2F-BF08F0D9F2E1}"/>
              </a:ext>
            </a:extLst>
          </p:cNvPr>
          <p:cNvSpPr txBox="1"/>
          <p:nvPr/>
        </p:nvSpPr>
        <p:spPr>
          <a:xfrm>
            <a:off x="8073656" y="1062752"/>
            <a:ext cx="954202" cy="115416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400" b="1"/>
              <a:t>NB!</a:t>
            </a:r>
          </a:p>
          <a:p>
            <a:r>
              <a:rPr lang="nb-NO" sz="1100"/>
              <a:t>For fysisk merking av kabler medtas ikke type kabel</a:t>
            </a:r>
          </a:p>
        </p:txBody>
      </p:sp>
    </p:spTree>
    <p:extLst>
      <p:ext uri="{BB962C8B-B14F-4D97-AF65-F5344CB8AC3E}">
        <p14:creationId xmlns:p14="http://schemas.microsoft.com/office/powerpoint/2010/main" val="35146986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" name="Rett linje 101"/>
          <p:cNvCxnSpPr>
            <a:cxnSpLocks/>
          </p:cNvCxnSpPr>
          <p:nvPr/>
        </p:nvCxnSpPr>
        <p:spPr>
          <a:xfrm flipV="1">
            <a:off x="4482711" y="1014359"/>
            <a:ext cx="1" cy="3654623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ktangel 44"/>
          <p:cNvSpPr/>
          <p:nvPr/>
        </p:nvSpPr>
        <p:spPr>
          <a:xfrm>
            <a:off x="3061717" y="1785319"/>
            <a:ext cx="432000" cy="432000"/>
          </a:xfrm>
          <a:prstGeom prst="rect">
            <a:avLst/>
          </a:prstGeom>
          <a:noFill/>
          <a:ln w="158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46" name="Bild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756369" y="3556793"/>
            <a:ext cx="274739" cy="180000"/>
          </a:xfrm>
          <a:prstGeom prst="rect">
            <a:avLst/>
          </a:prstGeom>
        </p:spPr>
      </p:pic>
      <p:sp>
        <p:nvSpPr>
          <p:cNvPr id="47" name="Rektangel 46"/>
          <p:cNvSpPr/>
          <p:nvPr/>
        </p:nvSpPr>
        <p:spPr>
          <a:xfrm>
            <a:off x="3061717" y="2534290"/>
            <a:ext cx="432000" cy="432000"/>
          </a:xfrm>
          <a:prstGeom prst="rect">
            <a:avLst/>
          </a:prstGeom>
          <a:noFill/>
          <a:ln w="158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54" name="Rett linje 53"/>
          <p:cNvCxnSpPr/>
          <p:nvPr/>
        </p:nvCxnSpPr>
        <p:spPr>
          <a:xfrm>
            <a:off x="849291" y="4149812"/>
            <a:ext cx="3760812" cy="1"/>
          </a:xfrm>
          <a:prstGeom prst="line">
            <a:avLst/>
          </a:prstGeom>
          <a:ln w="9525">
            <a:solidFill>
              <a:schemeClr val="tx1"/>
            </a:solidFill>
            <a:prstDash val="soli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d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8279" y="3631749"/>
            <a:ext cx="310923" cy="304827"/>
          </a:xfrm>
          <a:prstGeom prst="rect">
            <a:avLst/>
          </a:prstGeom>
        </p:spPr>
      </p:pic>
      <p:cxnSp>
        <p:nvCxnSpPr>
          <p:cNvPr id="68" name="Rett linje 67"/>
          <p:cNvCxnSpPr/>
          <p:nvPr/>
        </p:nvCxnSpPr>
        <p:spPr>
          <a:xfrm>
            <a:off x="3493717" y="2001326"/>
            <a:ext cx="864000" cy="1"/>
          </a:xfrm>
          <a:prstGeom prst="line">
            <a:avLst/>
          </a:prstGeom>
          <a:ln w="9525">
            <a:solidFill>
              <a:schemeClr val="tx1"/>
            </a:solidFill>
            <a:prstDash val="soli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Rett linje 68"/>
          <p:cNvCxnSpPr/>
          <p:nvPr/>
        </p:nvCxnSpPr>
        <p:spPr>
          <a:xfrm>
            <a:off x="3493717" y="2750295"/>
            <a:ext cx="864000" cy="1"/>
          </a:xfrm>
          <a:prstGeom prst="line">
            <a:avLst/>
          </a:prstGeom>
          <a:ln w="9525">
            <a:solidFill>
              <a:schemeClr val="tx1"/>
            </a:solidFill>
            <a:prstDash val="soli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Rett linje 69"/>
          <p:cNvCxnSpPr/>
          <p:nvPr/>
        </p:nvCxnSpPr>
        <p:spPr>
          <a:xfrm flipV="1">
            <a:off x="4357720" y="2001326"/>
            <a:ext cx="4645" cy="2148489"/>
          </a:xfrm>
          <a:prstGeom prst="line">
            <a:avLst/>
          </a:prstGeom>
          <a:ln w="9525">
            <a:solidFill>
              <a:schemeClr val="tx1"/>
            </a:solidFill>
            <a:prstDash val="soli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Rett linje 78"/>
          <p:cNvCxnSpPr/>
          <p:nvPr/>
        </p:nvCxnSpPr>
        <p:spPr>
          <a:xfrm>
            <a:off x="3983741" y="3891990"/>
            <a:ext cx="373980" cy="257821"/>
          </a:xfrm>
          <a:prstGeom prst="line">
            <a:avLst/>
          </a:prstGeom>
          <a:ln w="9525">
            <a:solidFill>
              <a:schemeClr val="tx1"/>
            </a:solidFill>
            <a:prstDash val="soli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4308363" y="4095809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0" name="Ellipse 79"/>
          <p:cNvSpPr/>
          <p:nvPr/>
        </p:nvSpPr>
        <p:spPr>
          <a:xfrm>
            <a:off x="4312213" y="2696289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81" name="Rett linje 80"/>
          <p:cNvCxnSpPr/>
          <p:nvPr/>
        </p:nvCxnSpPr>
        <p:spPr>
          <a:xfrm flipH="1" flipV="1">
            <a:off x="158527" y="989889"/>
            <a:ext cx="8581437" cy="24464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" name="Bilde 10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3356351" y="1123402"/>
            <a:ext cx="274739" cy="180000"/>
          </a:xfrm>
          <a:prstGeom prst="rect">
            <a:avLst/>
          </a:prstGeom>
        </p:spPr>
      </p:pic>
      <p:pic>
        <p:nvPicPr>
          <p:cNvPr id="104" name="Bilde 10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3756369" y="1123402"/>
            <a:ext cx="274739" cy="180000"/>
          </a:xfrm>
          <a:prstGeom prst="rect">
            <a:avLst/>
          </a:prstGeom>
        </p:spPr>
      </p:pic>
      <p:pic>
        <p:nvPicPr>
          <p:cNvPr id="106" name="Bilde 10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236836" y="1123402"/>
            <a:ext cx="274739" cy="180000"/>
          </a:xfrm>
          <a:prstGeom prst="rect">
            <a:avLst/>
          </a:prstGeom>
        </p:spPr>
      </p:pic>
      <p:pic>
        <p:nvPicPr>
          <p:cNvPr id="107" name="Bilde 10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636855" y="1123402"/>
            <a:ext cx="274739" cy="180000"/>
          </a:xfrm>
          <a:prstGeom prst="rect">
            <a:avLst/>
          </a:prstGeom>
        </p:spPr>
      </p:pic>
      <p:cxnSp>
        <p:nvCxnSpPr>
          <p:cNvPr id="109" name="Rett linje 108"/>
          <p:cNvCxnSpPr/>
          <p:nvPr/>
        </p:nvCxnSpPr>
        <p:spPr>
          <a:xfrm flipV="1">
            <a:off x="1837488" y="1564008"/>
            <a:ext cx="1274400" cy="11071"/>
          </a:xfrm>
          <a:prstGeom prst="line">
            <a:avLst/>
          </a:prstGeom>
          <a:ln w="9525">
            <a:solidFill>
              <a:schemeClr val="tx1"/>
            </a:solidFill>
            <a:prstDash val="soli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Rett linje 109"/>
          <p:cNvCxnSpPr/>
          <p:nvPr/>
        </p:nvCxnSpPr>
        <p:spPr>
          <a:xfrm>
            <a:off x="3116175" y="1142571"/>
            <a:ext cx="770400" cy="1"/>
          </a:xfrm>
          <a:prstGeom prst="line">
            <a:avLst/>
          </a:prstGeom>
          <a:ln w="9525">
            <a:solidFill>
              <a:schemeClr val="tx1"/>
            </a:solidFill>
            <a:prstDash val="soli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Rett linje 110"/>
          <p:cNvCxnSpPr/>
          <p:nvPr/>
        </p:nvCxnSpPr>
        <p:spPr>
          <a:xfrm flipV="1">
            <a:off x="3111385" y="1141200"/>
            <a:ext cx="0" cy="424800"/>
          </a:xfrm>
          <a:prstGeom prst="line">
            <a:avLst/>
          </a:prstGeom>
          <a:ln w="9525">
            <a:solidFill>
              <a:schemeClr val="tx1"/>
            </a:solidFill>
            <a:prstDash val="soli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2" name="Bilde 1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203768" y="3876491"/>
            <a:ext cx="858991" cy="438635"/>
          </a:xfrm>
          <a:prstGeom prst="rect">
            <a:avLst/>
          </a:prstGeom>
        </p:spPr>
      </p:pic>
      <p:cxnSp>
        <p:nvCxnSpPr>
          <p:cNvPr id="121" name="Rett linje 120"/>
          <p:cNvCxnSpPr/>
          <p:nvPr/>
        </p:nvCxnSpPr>
        <p:spPr>
          <a:xfrm>
            <a:off x="850087" y="3910187"/>
            <a:ext cx="522099" cy="3"/>
          </a:xfrm>
          <a:prstGeom prst="line">
            <a:avLst/>
          </a:prstGeom>
          <a:ln w="9525">
            <a:solidFill>
              <a:schemeClr val="tx1"/>
            </a:solidFill>
            <a:prstDash val="soli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Rett linje 121"/>
          <p:cNvCxnSpPr/>
          <p:nvPr/>
        </p:nvCxnSpPr>
        <p:spPr>
          <a:xfrm>
            <a:off x="840974" y="4030002"/>
            <a:ext cx="973812" cy="1"/>
          </a:xfrm>
          <a:prstGeom prst="line">
            <a:avLst/>
          </a:prstGeom>
          <a:ln w="9525">
            <a:solidFill>
              <a:schemeClr val="tx1"/>
            </a:solidFill>
            <a:prstDash val="soli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Rett linje 122"/>
          <p:cNvCxnSpPr/>
          <p:nvPr/>
        </p:nvCxnSpPr>
        <p:spPr>
          <a:xfrm flipV="1">
            <a:off x="1372188" y="1142060"/>
            <a:ext cx="11117" cy="2768132"/>
          </a:xfrm>
          <a:prstGeom prst="line">
            <a:avLst/>
          </a:prstGeom>
          <a:ln w="9525">
            <a:solidFill>
              <a:schemeClr val="tx1"/>
            </a:solidFill>
            <a:prstDash val="soli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Rett linje 123"/>
          <p:cNvCxnSpPr/>
          <p:nvPr/>
        </p:nvCxnSpPr>
        <p:spPr>
          <a:xfrm flipV="1">
            <a:off x="1814781" y="1575078"/>
            <a:ext cx="22707" cy="2454923"/>
          </a:xfrm>
          <a:prstGeom prst="line">
            <a:avLst/>
          </a:prstGeom>
          <a:ln w="9525">
            <a:solidFill>
              <a:schemeClr val="tx1"/>
            </a:solidFill>
            <a:prstDash val="soli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kstSylinder 28"/>
          <p:cNvSpPr txBox="1"/>
          <p:nvPr/>
        </p:nvSpPr>
        <p:spPr>
          <a:xfrm>
            <a:off x="71269" y="3036930"/>
            <a:ext cx="122141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/>
              <a:t>=4330.003</a:t>
            </a:r>
          </a:p>
          <a:p>
            <a:pPr algn="ctr"/>
            <a:r>
              <a:rPr lang="nb-NO" sz="1000"/>
              <a:t>(=4320.001-XFZ001)</a:t>
            </a:r>
          </a:p>
        </p:txBody>
      </p:sp>
      <p:sp>
        <p:nvSpPr>
          <p:cNvPr id="33" name="TekstSylinder 32"/>
          <p:cNvSpPr txBox="1"/>
          <p:nvPr/>
        </p:nvSpPr>
        <p:spPr>
          <a:xfrm>
            <a:off x="1886152" y="644184"/>
            <a:ext cx="1273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900"/>
              <a:t>=4330.003.150</a:t>
            </a:r>
          </a:p>
          <a:p>
            <a:pPr algn="ctr"/>
            <a:r>
              <a:rPr lang="nb-NO" sz="900"/>
              <a:t>%UEA.001.002</a:t>
            </a:r>
          </a:p>
        </p:txBody>
      </p:sp>
      <p:sp>
        <p:nvSpPr>
          <p:cNvPr id="36" name="TekstSylinder 35"/>
          <p:cNvSpPr txBox="1"/>
          <p:nvPr/>
        </p:nvSpPr>
        <p:spPr>
          <a:xfrm rot="16200000">
            <a:off x="360030" y="2019698"/>
            <a:ext cx="18036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900"/>
              <a:t>=4330.003.150%-KWA.002.002</a:t>
            </a:r>
          </a:p>
        </p:txBody>
      </p:sp>
      <p:sp>
        <p:nvSpPr>
          <p:cNvPr id="37" name="TekstSylinder 36"/>
          <p:cNvSpPr txBox="1"/>
          <p:nvPr/>
        </p:nvSpPr>
        <p:spPr>
          <a:xfrm rot="16200000">
            <a:off x="1100839" y="2428845"/>
            <a:ext cx="17848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900"/>
              <a:t>=4330.003.155%KWA.002.002</a:t>
            </a:r>
          </a:p>
        </p:txBody>
      </p:sp>
      <p:sp>
        <p:nvSpPr>
          <p:cNvPr id="38" name="TekstSylinder 37"/>
          <p:cNvSpPr txBox="1"/>
          <p:nvPr/>
        </p:nvSpPr>
        <p:spPr>
          <a:xfrm>
            <a:off x="2108697" y="1837581"/>
            <a:ext cx="100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900"/>
              <a:t>=4330.003.025%UPA.001.004</a:t>
            </a:r>
          </a:p>
        </p:txBody>
      </p:sp>
      <p:sp>
        <p:nvSpPr>
          <p:cNvPr id="39" name="TekstSylinder 38"/>
          <p:cNvSpPr txBox="1"/>
          <p:nvPr/>
        </p:nvSpPr>
        <p:spPr>
          <a:xfrm>
            <a:off x="1837488" y="3941214"/>
            <a:ext cx="18135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900"/>
              <a:t>=4330.003.025%KWA.002.002</a:t>
            </a:r>
          </a:p>
        </p:txBody>
      </p:sp>
      <p:sp>
        <p:nvSpPr>
          <p:cNvPr id="40" name="TekstSylinder 39"/>
          <p:cNvSpPr txBox="1"/>
          <p:nvPr/>
        </p:nvSpPr>
        <p:spPr>
          <a:xfrm>
            <a:off x="2856743" y="3139100"/>
            <a:ext cx="1273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900"/>
              <a:t>=4330.003.025</a:t>
            </a:r>
          </a:p>
          <a:p>
            <a:pPr algn="ctr"/>
            <a:r>
              <a:rPr lang="nb-NO" sz="900"/>
              <a:t>%UEA.001.001</a:t>
            </a:r>
          </a:p>
        </p:txBody>
      </p:sp>
      <p:sp>
        <p:nvSpPr>
          <p:cNvPr id="41" name="TekstSylinder 40"/>
          <p:cNvSpPr txBox="1"/>
          <p:nvPr/>
        </p:nvSpPr>
        <p:spPr>
          <a:xfrm>
            <a:off x="2705851" y="3645853"/>
            <a:ext cx="1273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900"/>
              <a:t>=4330.003.025</a:t>
            </a:r>
          </a:p>
          <a:p>
            <a:pPr algn="ctr"/>
            <a:r>
              <a:rPr lang="nb-NO" sz="900"/>
              <a:t>%XSA001.001</a:t>
            </a:r>
          </a:p>
        </p:txBody>
      </p:sp>
      <p:sp>
        <p:nvSpPr>
          <p:cNvPr id="42" name="TekstSylinder 41"/>
          <p:cNvSpPr txBox="1"/>
          <p:nvPr/>
        </p:nvSpPr>
        <p:spPr>
          <a:xfrm>
            <a:off x="1755058" y="257442"/>
            <a:ext cx="5884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/>
              <a:t>=4330.003 ELKRAFTFORDELING FOR ALMINNELIG BRUK </a:t>
            </a:r>
          </a:p>
        </p:txBody>
      </p:sp>
      <p:pic>
        <p:nvPicPr>
          <p:cNvPr id="50" name="Bilde 4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>
            <a:off x="4522911" y="2432341"/>
            <a:ext cx="396274" cy="493819"/>
          </a:xfrm>
          <a:prstGeom prst="rect">
            <a:avLst/>
          </a:prstGeom>
        </p:spPr>
      </p:pic>
      <p:cxnSp>
        <p:nvCxnSpPr>
          <p:cNvPr id="51" name="Rett linje 50"/>
          <p:cNvCxnSpPr/>
          <p:nvPr/>
        </p:nvCxnSpPr>
        <p:spPr>
          <a:xfrm>
            <a:off x="840974" y="4269620"/>
            <a:ext cx="3974400" cy="1"/>
          </a:xfrm>
          <a:prstGeom prst="line">
            <a:avLst/>
          </a:prstGeom>
          <a:ln w="9525">
            <a:solidFill>
              <a:schemeClr val="tx1"/>
            </a:solidFill>
            <a:prstDash val="soli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Rett linje 51"/>
          <p:cNvCxnSpPr/>
          <p:nvPr/>
        </p:nvCxnSpPr>
        <p:spPr>
          <a:xfrm flipV="1">
            <a:off x="4813853" y="2849237"/>
            <a:ext cx="4645" cy="1418400"/>
          </a:xfrm>
          <a:prstGeom prst="line">
            <a:avLst/>
          </a:prstGeom>
          <a:ln w="9525">
            <a:solidFill>
              <a:schemeClr val="tx1"/>
            </a:solidFill>
            <a:prstDash val="soli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Rett linje 52"/>
          <p:cNvCxnSpPr/>
          <p:nvPr/>
        </p:nvCxnSpPr>
        <p:spPr>
          <a:xfrm flipH="1" flipV="1">
            <a:off x="4529781" y="2567945"/>
            <a:ext cx="108950" cy="281292"/>
          </a:xfrm>
          <a:prstGeom prst="line">
            <a:avLst/>
          </a:prstGeom>
          <a:ln w="9525">
            <a:solidFill>
              <a:schemeClr val="tx1"/>
            </a:solidFill>
            <a:prstDash val="soli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Rett linje 54"/>
          <p:cNvCxnSpPr/>
          <p:nvPr/>
        </p:nvCxnSpPr>
        <p:spPr>
          <a:xfrm>
            <a:off x="4638731" y="2849237"/>
            <a:ext cx="180000" cy="0"/>
          </a:xfrm>
          <a:prstGeom prst="line">
            <a:avLst/>
          </a:prstGeom>
          <a:ln w="9525">
            <a:solidFill>
              <a:schemeClr val="tx1"/>
            </a:solidFill>
            <a:prstDash val="soli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kstSylinder 55"/>
          <p:cNvSpPr txBox="1"/>
          <p:nvPr/>
        </p:nvSpPr>
        <p:spPr>
          <a:xfrm>
            <a:off x="2030672" y="4231247"/>
            <a:ext cx="17730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900"/>
              <a:t>=4330.003.201%KWA.001.031</a:t>
            </a:r>
          </a:p>
        </p:txBody>
      </p:sp>
      <p:sp>
        <p:nvSpPr>
          <p:cNvPr id="57" name="TekstSylinder 56"/>
          <p:cNvSpPr txBox="1"/>
          <p:nvPr/>
        </p:nvSpPr>
        <p:spPr>
          <a:xfrm>
            <a:off x="4736345" y="2443734"/>
            <a:ext cx="17648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900"/>
              <a:t>=4330.003.201%UEA.020.004</a:t>
            </a:r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55A6148E-DD05-4E79-A292-2ADCBAD0D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26</a:t>
            </a:fld>
            <a:r>
              <a:rPr lang="en-US" dirty="0"/>
              <a:t> av 39</a:t>
            </a:r>
          </a:p>
        </p:txBody>
      </p:sp>
      <p:cxnSp>
        <p:nvCxnSpPr>
          <p:cNvPr id="58" name="Rett linje 57">
            <a:extLst>
              <a:ext uri="{FF2B5EF4-FFF2-40B4-BE49-F238E27FC236}">
                <a16:creationId xmlns:a16="http://schemas.microsoft.com/office/drawing/2014/main" id="{40526A7D-2C31-4818-A643-98A3CB819A22}"/>
              </a:ext>
            </a:extLst>
          </p:cNvPr>
          <p:cNvCxnSpPr/>
          <p:nvPr/>
        </p:nvCxnSpPr>
        <p:spPr>
          <a:xfrm flipV="1">
            <a:off x="1388094" y="1137186"/>
            <a:ext cx="1380523" cy="12115"/>
          </a:xfrm>
          <a:prstGeom prst="line">
            <a:avLst/>
          </a:prstGeom>
          <a:ln w="9525">
            <a:solidFill>
              <a:schemeClr val="tx1"/>
            </a:solidFill>
            <a:prstDash val="soli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kstSylinder 58">
            <a:extLst>
              <a:ext uri="{FF2B5EF4-FFF2-40B4-BE49-F238E27FC236}">
                <a16:creationId xmlns:a16="http://schemas.microsoft.com/office/drawing/2014/main" id="{2A8CB30A-F022-4B40-963F-B3D9ED32A417}"/>
              </a:ext>
            </a:extLst>
          </p:cNvPr>
          <p:cNvSpPr txBox="1"/>
          <p:nvPr/>
        </p:nvSpPr>
        <p:spPr>
          <a:xfrm>
            <a:off x="3035407" y="629952"/>
            <a:ext cx="1273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900"/>
              <a:t>=4330.003.155</a:t>
            </a:r>
          </a:p>
          <a:p>
            <a:pPr algn="ctr"/>
            <a:r>
              <a:rPr lang="nb-NO" sz="900"/>
              <a:t>%UEA.001.002</a:t>
            </a:r>
          </a:p>
        </p:txBody>
      </p:sp>
      <p:sp>
        <p:nvSpPr>
          <p:cNvPr id="60" name="TekstSylinder 59">
            <a:extLst>
              <a:ext uri="{FF2B5EF4-FFF2-40B4-BE49-F238E27FC236}">
                <a16:creationId xmlns:a16="http://schemas.microsoft.com/office/drawing/2014/main" id="{6921F953-EC70-44A7-A3EB-3E577852D811}"/>
              </a:ext>
            </a:extLst>
          </p:cNvPr>
          <p:cNvSpPr txBox="1"/>
          <p:nvPr/>
        </p:nvSpPr>
        <p:spPr>
          <a:xfrm>
            <a:off x="2077342" y="2561709"/>
            <a:ext cx="100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900"/>
              <a:t>=4330.003.025%UPA.001.004</a:t>
            </a:r>
          </a:p>
        </p:txBody>
      </p:sp>
      <p:sp>
        <p:nvSpPr>
          <p:cNvPr id="61" name="TekstSylinder 60">
            <a:extLst>
              <a:ext uri="{FF2B5EF4-FFF2-40B4-BE49-F238E27FC236}">
                <a16:creationId xmlns:a16="http://schemas.microsoft.com/office/drawing/2014/main" id="{C6B44918-0A52-FBAD-9836-18A200334354}"/>
              </a:ext>
            </a:extLst>
          </p:cNvPr>
          <p:cNvSpPr txBox="1"/>
          <p:nvPr/>
        </p:nvSpPr>
        <p:spPr>
          <a:xfrm>
            <a:off x="6946642" y="1990864"/>
            <a:ext cx="1508232" cy="8156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400" b="1"/>
              <a:t>NB!</a:t>
            </a:r>
          </a:p>
          <a:p>
            <a:r>
              <a:rPr lang="nb-NO" sz="1100"/>
              <a:t>For fysisk merking av kabler, uttak, brytere etc. medtas ikke type.</a:t>
            </a:r>
          </a:p>
        </p:txBody>
      </p:sp>
    </p:spTree>
    <p:extLst>
      <p:ext uri="{BB962C8B-B14F-4D97-AF65-F5344CB8AC3E}">
        <p14:creationId xmlns:p14="http://schemas.microsoft.com/office/powerpoint/2010/main" val="22101794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Bild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2622" y="1890961"/>
            <a:ext cx="237765" cy="249959"/>
          </a:xfrm>
          <a:prstGeom prst="rect">
            <a:avLst/>
          </a:prstGeom>
        </p:spPr>
      </p:pic>
      <p:cxnSp>
        <p:nvCxnSpPr>
          <p:cNvPr id="102" name="Rett linje 101"/>
          <p:cNvCxnSpPr>
            <a:cxnSpLocks/>
          </p:cNvCxnSpPr>
          <p:nvPr/>
        </p:nvCxnSpPr>
        <p:spPr>
          <a:xfrm flipV="1">
            <a:off x="4490887" y="854347"/>
            <a:ext cx="1" cy="3683017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ktangel 44"/>
          <p:cNvSpPr/>
          <p:nvPr/>
        </p:nvSpPr>
        <p:spPr>
          <a:xfrm>
            <a:off x="3063861" y="2318741"/>
            <a:ext cx="432000" cy="432000"/>
          </a:xfrm>
          <a:prstGeom prst="rect">
            <a:avLst/>
          </a:prstGeom>
          <a:noFill/>
          <a:ln w="158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46" name="Bilde 4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8057199">
            <a:off x="2571729" y="2834137"/>
            <a:ext cx="274739" cy="180000"/>
          </a:xfrm>
          <a:prstGeom prst="rect">
            <a:avLst/>
          </a:prstGeom>
        </p:spPr>
      </p:pic>
      <p:sp>
        <p:nvSpPr>
          <p:cNvPr id="47" name="Rektangel 46"/>
          <p:cNvSpPr/>
          <p:nvPr/>
        </p:nvSpPr>
        <p:spPr>
          <a:xfrm>
            <a:off x="3063861" y="3067713"/>
            <a:ext cx="432000" cy="432000"/>
          </a:xfrm>
          <a:prstGeom prst="rect">
            <a:avLst/>
          </a:prstGeom>
          <a:noFill/>
          <a:ln w="158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8" name="Rektangel 47"/>
          <p:cNvSpPr/>
          <p:nvPr/>
        </p:nvSpPr>
        <p:spPr>
          <a:xfrm>
            <a:off x="5336568" y="2318741"/>
            <a:ext cx="432000" cy="432000"/>
          </a:xfrm>
          <a:prstGeom prst="rect">
            <a:avLst/>
          </a:prstGeom>
          <a:noFill/>
          <a:ln w="158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49" name="Bilde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8057199">
            <a:off x="4844437" y="2834137"/>
            <a:ext cx="274739" cy="180000"/>
          </a:xfrm>
          <a:prstGeom prst="rect">
            <a:avLst/>
          </a:prstGeom>
        </p:spPr>
      </p:pic>
      <p:sp>
        <p:nvSpPr>
          <p:cNvPr id="50" name="Rektangel 49"/>
          <p:cNvSpPr/>
          <p:nvPr/>
        </p:nvSpPr>
        <p:spPr>
          <a:xfrm>
            <a:off x="5336568" y="3067713"/>
            <a:ext cx="432000" cy="432000"/>
          </a:xfrm>
          <a:prstGeom prst="rect">
            <a:avLst/>
          </a:prstGeom>
          <a:noFill/>
          <a:ln w="158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Frihåndsform 2"/>
          <p:cNvSpPr/>
          <p:nvPr/>
        </p:nvSpPr>
        <p:spPr>
          <a:xfrm>
            <a:off x="797054" y="2991367"/>
            <a:ext cx="4094921" cy="667471"/>
          </a:xfrm>
          <a:custGeom>
            <a:avLst/>
            <a:gdLst>
              <a:gd name="connsiteX0" fmla="*/ 0 w 4094921"/>
              <a:gd name="connsiteY0" fmla="*/ 0 h 667471"/>
              <a:gd name="connsiteX1" fmla="*/ 1081377 w 4094921"/>
              <a:gd name="connsiteY1" fmla="*/ 381662 h 667471"/>
              <a:gd name="connsiteX2" fmla="*/ 1836751 w 4094921"/>
              <a:gd name="connsiteY2" fmla="*/ 31805 h 667471"/>
              <a:gd name="connsiteX3" fmla="*/ 2226365 w 4094921"/>
              <a:gd name="connsiteY3" fmla="*/ 620201 h 667471"/>
              <a:gd name="connsiteX4" fmla="*/ 3411109 w 4094921"/>
              <a:gd name="connsiteY4" fmla="*/ 564542 h 667471"/>
              <a:gd name="connsiteX5" fmla="*/ 4094921 w 4094921"/>
              <a:gd name="connsiteY5" fmla="*/ 31805 h 667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94921" h="667471">
                <a:moveTo>
                  <a:pt x="0" y="0"/>
                </a:moveTo>
                <a:cubicBezTo>
                  <a:pt x="387626" y="188180"/>
                  <a:pt x="775252" y="376361"/>
                  <a:pt x="1081377" y="381662"/>
                </a:cubicBezTo>
                <a:cubicBezTo>
                  <a:pt x="1387502" y="386963"/>
                  <a:pt x="1645920" y="-7952"/>
                  <a:pt x="1836751" y="31805"/>
                </a:cubicBezTo>
                <a:cubicBezTo>
                  <a:pt x="2027582" y="71562"/>
                  <a:pt x="1963972" y="531411"/>
                  <a:pt x="2226365" y="620201"/>
                </a:cubicBezTo>
                <a:cubicBezTo>
                  <a:pt x="2488758" y="708991"/>
                  <a:pt x="3099683" y="662608"/>
                  <a:pt x="3411109" y="564542"/>
                </a:cubicBezTo>
                <a:cubicBezTo>
                  <a:pt x="3722535" y="466476"/>
                  <a:pt x="3942521" y="75537"/>
                  <a:pt x="4094921" y="31805"/>
                </a:cubicBezTo>
              </a:path>
            </a:pathLst>
          </a:cu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54" name="Rett linje 53"/>
          <p:cNvCxnSpPr/>
          <p:nvPr/>
        </p:nvCxnSpPr>
        <p:spPr>
          <a:xfrm flipV="1">
            <a:off x="732166" y="3816656"/>
            <a:ext cx="8206703" cy="15788"/>
          </a:xfrm>
          <a:prstGeom prst="line">
            <a:avLst/>
          </a:prstGeom>
          <a:ln w="9525">
            <a:solidFill>
              <a:schemeClr val="tx1"/>
            </a:solidFill>
            <a:prstDash val="dash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kstSylinder 12"/>
          <p:cNvSpPr txBox="1"/>
          <p:nvPr/>
        </p:nvSpPr>
        <p:spPr>
          <a:xfrm>
            <a:off x="1153985" y="2935431"/>
            <a:ext cx="1273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900"/>
              <a:t>=4330.003.025</a:t>
            </a:r>
          </a:p>
          <a:p>
            <a:pPr algn="ctr"/>
            <a:r>
              <a:rPr lang="nb-NO" sz="900"/>
              <a:t>%KWA.002.002</a:t>
            </a:r>
          </a:p>
        </p:txBody>
      </p:sp>
      <p:sp>
        <p:nvSpPr>
          <p:cNvPr id="14" name="TekstSylinder 13"/>
          <p:cNvSpPr txBox="1"/>
          <p:nvPr/>
        </p:nvSpPr>
        <p:spPr>
          <a:xfrm>
            <a:off x="2966447" y="1487783"/>
            <a:ext cx="1462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900"/>
              <a:t>=5640.001-RBA001</a:t>
            </a:r>
          </a:p>
          <a:p>
            <a:pPr algn="ctr"/>
            <a:r>
              <a:rPr lang="nb-NO" sz="900"/>
              <a:t>%RBA.001.001</a:t>
            </a:r>
          </a:p>
        </p:txBody>
      </p:sp>
      <p:sp>
        <p:nvSpPr>
          <p:cNvPr id="15" name="TekstSylinder 14"/>
          <p:cNvSpPr txBox="1"/>
          <p:nvPr/>
        </p:nvSpPr>
        <p:spPr>
          <a:xfrm>
            <a:off x="797051" y="3629167"/>
            <a:ext cx="17380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900"/>
              <a:t>=5640.001.001%KXZ.001.001</a:t>
            </a:r>
          </a:p>
        </p:txBody>
      </p:sp>
      <p:cxnSp>
        <p:nvCxnSpPr>
          <p:cNvPr id="18" name="Rett linje 17"/>
          <p:cNvCxnSpPr/>
          <p:nvPr/>
        </p:nvCxnSpPr>
        <p:spPr>
          <a:xfrm>
            <a:off x="3495861" y="2534747"/>
            <a:ext cx="288000" cy="1"/>
          </a:xfrm>
          <a:prstGeom prst="line">
            <a:avLst/>
          </a:prstGeom>
          <a:ln w="9525">
            <a:solidFill>
              <a:schemeClr val="tx1"/>
            </a:solidFill>
            <a:prstDash val="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Rett linje 18"/>
          <p:cNvCxnSpPr/>
          <p:nvPr/>
        </p:nvCxnSpPr>
        <p:spPr>
          <a:xfrm flipV="1">
            <a:off x="3791503" y="2523600"/>
            <a:ext cx="0" cy="1260000"/>
          </a:xfrm>
          <a:prstGeom prst="line">
            <a:avLst/>
          </a:prstGeom>
          <a:ln w="9525">
            <a:solidFill>
              <a:schemeClr val="tx1"/>
            </a:solidFill>
            <a:prstDash val="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Rett linje 20"/>
          <p:cNvCxnSpPr/>
          <p:nvPr/>
        </p:nvCxnSpPr>
        <p:spPr>
          <a:xfrm>
            <a:off x="3503503" y="3283520"/>
            <a:ext cx="288000" cy="1"/>
          </a:xfrm>
          <a:prstGeom prst="line">
            <a:avLst/>
          </a:prstGeom>
          <a:ln w="9525">
            <a:solidFill>
              <a:schemeClr val="tx1"/>
            </a:solidFill>
            <a:prstDash val="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Ellipse 23"/>
          <p:cNvSpPr/>
          <p:nvPr/>
        </p:nvSpPr>
        <p:spPr>
          <a:xfrm>
            <a:off x="3737503" y="3235191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Ellipse 24"/>
          <p:cNvSpPr/>
          <p:nvPr/>
        </p:nvSpPr>
        <p:spPr>
          <a:xfrm>
            <a:off x="3736031" y="3776741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26" name="Bild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5780" y="1890961"/>
            <a:ext cx="237765" cy="249959"/>
          </a:xfrm>
          <a:prstGeom prst="rect">
            <a:avLst/>
          </a:prstGeom>
        </p:spPr>
      </p:pic>
      <p:cxnSp>
        <p:nvCxnSpPr>
          <p:cNvPr id="27" name="Rett linje 26"/>
          <p:cNvCxnSpPr/>
          <p:nvPr/>
        </p:nvCxnSpPr>
        <p:spPr>
          <a:xfrm>
            <a:off x="5772295" y="2534747"/>
            <a:ext cx="972000" cy="1"/>
          </a:xfrm>
          <a:prstGeom prst="line">
            <a:avLst/>
          </a:prstGeom>
          <a:ln w="9525">
            <a:solidFill>
              <a:schemeClr val="tx1"/>
            </a:solidFill>
            <a:prstDash val="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/>
          <p:cNvCxnSpPr/>
          <p:nvPr/>
        </p:nvCxnSpPr>
        <p:spPr>
          <a:xfrm flipV="1">
            <a:off x="6744660" y="2538000"/>
            <a:ext cx="0" cy="1296000"/>
          </a:xfrm>
          <a:prstGeom prst="line">
            <a:avLst/>
          </a:prstGeom>
          <a:ln w="9525">
            <a:solidFill>
              <a:schemeClr val="tx1"/>
            </a:solidFill>
            <a:prstDash val="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Rett linje 28"/>
          <p:cNvCxnSpPr/>
          <p:nvPr/>
        </p:nvCxnSpPr>
        <p:spPr>
          <a:xfrm>
            <a:off x="5779935" y="3283520"/>
            <a:ext cx="972000" cy="1"/>
          </a:xfrm>
          <a:prstGeom prst="line">
            <a:avLst/>
          </a:prstGeom>
          <a:ln w="9525">
            <a:solidFill>
              <a:schemeClr val="tx1"/>
            </a:solidFill>
            <a:prstDash val="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Ellipse 30"/>
          <p:cNvSpPr/>
          <p:nvPr/>
        </p:nvSpPr>
        <p:spPr>
          <a:xfrm>
            <a:off x="6690660" y="3235191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2" name="Ellipse 31"/>
          <p:cNvSpPr/>
          <p:nvPr/>
        </p:nvSpPr>
        <p:spPr>
          <a:xfrm>
            <a:off x="6689189" y="3776741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3" name="TekstSylinder 32"/>
          <p:cNvSpPr txBox="1"/>
          <p:nvPr/>
        </p:nvSpPr>
        <p:spPr>
          <a:xfrm>
            <a:off x="1783080" y="2393720"/>
            <a:ext cx="1147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900"/>
              <a:t>=433.003.025</a:t>
            </a:r>
          </a:p>
          <a:p>
            <a:pPr algn="ctr"/>
            <a:r>
              <a:rPr lang="nb-NO" sz="900"/>
              <a:t>%UEA.001.002</a:t>
            </a:r>
          </a:p>
        </p:txBody>
      </p:sp>
      <p:sp>
        <p:nvSpPr>
          <p:cNvPr id="41" name="TekstSylinder 40"/>
          <p:cNvSpPr txBox="1"/>
          <p:nvPr/>
        </p:nvSpPr>
        <p:spPr>
          <a:xfrm>
            <a:off x="2070998" y="219730"/>
            <a:ext cx="6158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/>
              <a:t>=4330.003 ELKRAFTFORDELING FOR ALMINNELIG BRUK </a:t>
            </a:r>
          </a:p>
          <a:p>
            <a:r>
              <a:rPr lang="nb-NO"/>
              <a:t>=5640.001 BUSS-SYSTEM 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BA60A41-D5B0-48BF-A930-2B5D99384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27</a:t>
            </a:fld>
            <a:r>
              <a:rPr lang="en-US" dirty="0"/>
              <a:t> av 39</a:t>
            </a:r>
          </a:p>
        </p:txBody>
      </p:sp>
      <p:sp>
        <p:nvSpPr>
          <p:cNvPr id="51" name="TekstSylinder 50">
            <a:extLst>
              <a:ext uri="{FF2B5EF4-FFF2-40B4-BE49-F238E27FC236}">
                <a16:creationId xmlns:a16="http://schemas.microsoft.com/office/drawing/2014/main" id="{42DA19A5-CE17-4617-8896-611C39079B68}"/>
              </a:ext>
            </a:extLst>
          </p:cNvPr>
          <p:cNvSpPr txBox="1"/>
          <p:nvPr/>
        </p:nvSpPr>
        <p:spPr>
          <a:xfrm>
            <a:off x="2358389" y="1848825"/>
            <a:ext cx="100262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900"/>
              <a:t>=4330.003.025</a:t>
            </a:r>
          </a:p>
          <a:p>
            <a:pPr algn="ctr"/>
            <a:r>
              <a:rPr lang="nb-NO" sz="900"/>
              <a:t>-UPA002</a:t>
            </a:r>
          </a:p>
          <a:p>
            <a:pPr algn="ctr"/>
            <a:r>
              <a:rPr lang="nb-NO" sz="900"/>
              <a:t>%UPA.001.004</a:t>
            </a:r>
          </a:p>
        </p:txBody>
      </p:sp>
      <p:sp>
        <p:nvSpPr>
          <p:cNvPr id="52" name="TekstSylinder 51">
            <a:extLst>
              <a:ext uri="{FF2B5EF4-FFF2-40B4-BE49-F238E27FC236}">
                <a16:creationId xmlns:a16="http://schemas.microsoft.com/office/drawing/2014/main" id="{6806E058-F3A9-48D6-86D7-CD67FE1CED3B}"/>
              </a:ext>
            </a:extLst>
          </p:cNvPr>
          <p:cNvSpPr txBox="1"/>
          <p:nvPr/>
        </p:nvSpPr>
        <p:spPr>
          <a:xfrm>
            <a:off x="2790636" y="2696238"/>
            <a:ext cx="10026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700"/>
              <a:t>=4330.003.025</a:t>
            </a:r>
          </a:p>
          <a:p>
            <a:pPr algn="ctr"/>
            <a:r>
              <a:rPr lang="nb-NO" sz="700"/>
              <a:t>-UPA001</a:t>
            </a:r>
          </a:p>
          <a:p>
            <a:pPr algn="ctr"/>
            <a:r>
              <a:rPr lang="nb-NO" sz="700"/>
              <a:t>%UPA.001.004</a:t>
            </a:r>
          </a:p>
        </p:txBody>
      </p:sp>
      <p:sp>
        <p:nvSpPr>
          <p:cNvPr id="53" name="TekstSylinder 52">
            <a:extLst>
              <a:ext uri="{FF2B5EF4-FFF2-40B4-BE49-F238E27FC236}">
                <a16:creationId xmlns:a16="http://schemas.microsoft.com/office/drawing/2014/main" id="{D40F00E6-C1A6-486C-8A2A-21C0830C0AB3}"/>
              </a:ext>
            </a:extLst>
          </p:cNvPr>
          <p:cNvSpPr txBox="1"/>
          <p:nvPr/>
        </p:nvSpPr>
        <p:spPr>
          <a:xfrm>
            <a:off x="5609856" y="2900188"/>
            <a:ext cx="10026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700"/>
              <a:t>=4330.003.025</a:t>
            </a:r>
          </a:p>
          <a:p>
            <a:pPr algn="ctr"/>
            <a:r>
              <a:rPr lang="nb-NO" sz="700"/>
              <a:t>-UPA003</a:t>
            </a:r>
          </a:p>
          <a:p>
            <a:pPr algn="ctr"/>
            <a:r>
              <a:rPr lang="nb-NO" sz="700"/>
              <a:t>%UPA.001.004</a:t>
            </a:r>
          </a:p>
        </p:txBody>
      </p:sp>
      <p:sp>
        <p:nvSpPr>
          <p:cNvPr id="55" name="TekstSylinder 54">
            <a:extLst>
              <a:ext uri="{FF2B5EF4-FFF2-40B4-BE49-F238E27FC236}">
                <a16:creationId xmlns:a16="http://schemas.microsoft.com/office/drawing/2014/main" id="{675505C0-F9EA-4D42-82A8-2B9F1646837B}"/>
              </a:ext>
            </a:extLst>
          </p:cNvPr>
          <p:cNvSpPr txBox="1"/>
          <p:nvPr/>
        </p:nvSpPr>
        <p:spPr>
          <a:xfrm>
            <a:off x="5609856" y="2118774"/>
            <a:ext cx="10026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700"/>
              <a:t>=4330.003.025</a:t>
            </a:r>
          </a:p>
          <a:p>
            <a:pPr algn="ctr"/>
            <a:r>
              <a:rPr lang="nb-NO" sz="700"/>
              <a:t>-UPA004</a:t>
            </a:r>
          </a:p>
          <a:p>
            <a:pPr algn="ctr"/>
            <a:r>
              <a:rPr lang="nb-NO" sz="700"/>
              <a:t>%UPA.001.004</a:t>
            </a:r>
          </a:p>
        </p:txBody>
      </p:sp>
      <p:sp>
        <p:nvSpPr>
          <p:cNvPr id="56" name="TekstSylinder 55">
            <a:extLst>
              <a:ext uri="{FF2B5EF4-FFF2-40B4-BE49-F238E27FC236}">
                <a16:creationId xmlns:a16="http://schemas.microsoft.com/office/drawing/2014/main" id="{402E3A61-A3BC-4015-92E9-56A5C53A93F3}"/>
              </a:ext>
            </a:extLst>
          </p:cNvPr>
          <p:cNvSpPr txBox="1"/>
          <p:nvPr/>
        </p:nvSpPr>
        <p:spPr>
          <a:xfrm>
            <a:off x="5894765" y="1515738"/>
            <a:ext cx="1462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900"/>
              <a:t>=5640.001-RBA002</a:t>
            </a:r>
          </a:p>
          <a:p>
            <a:pPr algn="ctr"/>
            <a:r>
              <a:rPr lang="nb-NO" sz="900"/>
              <a:t>%RBA.001.001</a:t>
            </a:r>
          </a:p>
        </p:txBody>
      </p:sp>
      <p:sp>
        <p:nvSpPr>
          <p:cNvPr id="57" name="TekstSylinder 56">
            <a:extLst>
              <a:ext uri="{FF2B5EF4-FFF2-40B4-BE49-F238E27FC236}">
                <a16:creationId xmlns:a16="http://schemas.microsoft.com/office/drawing/2014/main" id="{3E601900-B302-4679-9013-E7552218FA70}"/>
              </a:ext>
            </a:extLst>
          </p:cNvPr>
          <p:cNvSpPr txBox="1"/>
          <p:nvPr/>
        </p:nvSpPr>
        <p:spPr>
          <a:xfrm rot="16200000">
            <a:off x="4273331" y="2168816"/>
            <a:ext cx="1273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900"/>
              <a:t>=4330.003.025</a:t>
            </a:r>
          </a:p>
          <a:p>
            <a:pPr algn="ctr"/>
            <a:r>
              <a:rPr lang="nb-NO" sz="900"/>
              <a:t>%UEA.001.002</a:t>
            </a:r>
          </a:p>
        </p:txBody>
      </p:sp>
      <p:cxnSp>
        <p:nvCxnSpPr>
          <p:cNvPr id="39" name="Rett linje 38">
            <a:extLst>
              <a:ext uri="{FF2B5EF4-FFF2-40B4-BE49-F238E27FC236}">
                <a16:creationId xmlns:a16="http://schemas.microsoft.com/office/drawing/2014/main" id="{A8FF1A38-1439-2664-6D4E-9F7B79A27E70}"/>
              </a:ext>
            </a:extLst>
          </p:cNvPr>
          <p:cNvCxnSpPr/>
          <p:nvPr/>
        </p:nvCxnSpPr>
        <p:spPr>
          <a:xfrm flipV="1">
            <a:off x="935642" y="4308173"/>
            <a:ext cx="8206703" cy="15788"/>
          </a:xfrm>
          <a:prstGeom prst="line">
            <a:avLst/>
          </a:prstGeom>
          <a:ln w="9525">
            <a:solidFill>
              <a:schemeClr val="tx1"/>
            </a:solidFill>
            <a:prstDash val="dash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kstSylinder 42">
            <a:extLst>
              <a:ext uri="{FF2B5EF4-FFF2-40B4-BE49-F238E27FC236}">
                <a16:creationId xmlns:a16="http://schemas.microsoft.com/office/drawing/2014/main" id="{60552045-2EA3-1338-456B-322D7C08E658}"/>
              </a:ext>
            </a:extLst>
          </p:cNvPr>
          <p:cNvSpPr txBox="1"/>
          <p:nvPr/>
        </p:nvSpPr>
        <p:spPr>
          <a:xfrm>
            <a:off x="967191" y="4124166"/>
            <a:ext cx="17380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900"/>
              <a:t>=5640.002.001%KXZ.001.005</a:t>
            </a:r>
          </a:p>
        </p:txBody>
      </p:sp>
      <p:cxnSp>
        <p:nvCxnSpPr>
          <p:cNvPr id="44" name="Rett linje 43">
            <a:extLst>
              <a:ext uri="{FF2B5EF4-FFF2-40B4-BE49-F238E27FC236}">
                <a16:creationId xmlns:a16="http://schemas.microsoft.com/office/drawing/2014/main" id="{8BD1BEE8-679C-0AFC-E8A7-77C25CE4B668}"/>
              </a:ext>
            </a:extLst>
          </p:cNvPr>
          <p:cNvCxnSpPr/>
          <p:nvPr/>
        </p:nvCxnSpPr>
        <p:spPr>
          <a:xfrm>
            <a:off x="3901469" y="2002974"/>
            <a:ext cx="288000" cy="1"/>
          </a:xfrm>
          <a:prstGeom prst="line">
            <a:avLst/>
          </a:prstGeom>
          <a:ln w="9525">
            <a:solidFill>
              <a:schemeClr val="tx1"/>
            </a:solidFill>
            <a:prstDash val="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Rett linje 57">
            <a:extLst>
              <a:ext uri="{FF2B5EF4-FFF2-40B4-BE49-F238E27FC236}">
                <a16:creationId xmlns:a16="http://schemas.microsoft.com/office/drawing/2014/main" id="{CF79FED7-6218-1616-4CFC-80E79DC67F65}"/>
              </a:ext>
            </a:extLst>
          </p:cNvPr>
          <p:cNvCxnSpPr/>
          <p:nvPr/>
        </p:nvCxnSpPr>
        <p:spPr>
          <a:xfrm flipV="1">
            <a:off x="4188983" y="1993102"/>
            <a:ext cx="0" cy="2322000"/>
          </a:xfrm>
          <a:prstGeom prst="line">
            <a:avLst/>
          </a:prstGeom>
          <a:ln w="9525">
            <a:solidFill>
              <a:schemeClr val="tx1"/>
            </a:solidFill>
            <a:prstDash val="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Ellipse 58">
            <a:extLst>
              <a:ext uri="{FF2B5EF4-FFF2-40B4-BE49-F238E27FC236}">
                <a16:creationId xmlns:a16="http://schemas.microsoft.com/office/drawing/2014/main" id="{C8EB5A3D-0C43-DEF9-E23C-FB9EF2208F25}"/>
              </a:ext>
            </a:extLst>
          </p:cNvPr>
          <p:cNvSpPr/>
          <p:nvPr/>
        </p:nvSpPr>
        <p:spPr>
          <a:xfrm>
            <a:off x="4134983" y="4261102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60" name="Rett linje 59">
            <a:extLst>
              <a:ext uri="{FF2B5EF4-FFF2-40B4-BE49-F238E27FC236}">
                <a16:creationId xmlns:a16="http://schemas.microsoft.com/office/drawing/2014/main" id="{B481B487-27CE-EE6B-9981-817FB99FCBF3}"/>
              </a:ext>
            </a:extLst>
          </p:cNvPr>
          <p:cNvCxnSpPr/>
          <p:nvPr/>
        </p:nvCxnSpPr>
        <p:spPr>
          <a:xfrm>
            <a:off x="6863545" y="1994377"/>
            <a:ext cx="288000" cy="1"/>
          </a:xfrm>
          <a:prstGeom prst="line">
            <a:avLst/>
          </a:prstGeom>
          <a:ln w="9525">
            <a:solidFill>
              <a:schemeClr val="tx1"/>
            </a:solidFill>
            <a:prstDash val="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Rett linje 60">
            <a:extLst>
              <a:ext uri="{FF2B5EF4-FFF2-40B4-BE49-F238E27FC236}">
                <a16:creationId xmlns:a16="http://schemas.microsoft.com/office/drawing/2014/main" id="{1079CD43-355C-09BA-3C5E-E5F7A1D28F21}"/>
              </a:ext>
            </a:extLst>
          </p:cNvPr>
          <p:cNvCxnSpPr/>
          <p:nvPr/>
        </p:nvCxnSpPr>
        <p:spPr>
          <a:xfrm flipV="1">
            <a:off x="7151545" y="1986173"/>
            <a:ext cx="0" cy="2322000"/>
          </a:xfrm>
          <a:prstGeom prst="line">
            <a:avLst/>
          </a:prstGeom>
          <a:ln w="9525">
            <a:solidFill>
              <a:schemeClr val="tx1"/>
            </a:solidFill>
            <a:prstDash val="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Ellipse 61">
            <a:extLst>
              <a:ext uri="{FF2B5EF4-FFF2-40B4-BE49-F238E27FC236}">
                <a16:creationId xmlns:a16="http://schemas.microsoft.com/office/drawing/2014/main" id="{29232315-674F-CC94-4E27-16972CD0137F}"/>
              </a:ext>
            </a:extLst>
          </p:cNvPr>
          <p:cNvSpPr/>
          <p:nvPr/>
        </p:nvSpPr>
        <p:spPr>
          <a:xfrm>
            <a:off x="7097545" y="4257579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3" name="TekstSylinder 62">
            <a:extLst>
              <a:ext uri="{FF2B5EF4-FFF2-40B4-BE49-F238E27FC236}">
                <a16:creationId xmlns:a16="http://schemas.microsoft.com/office/drawing/2014/main" id="{AE703976-FD51-C598-1B3E-13F3FB3B2A43}"/>
              </a:ext>
            </a:extLst>
          </p:cNvPr>
          <p:cNvSpPr txBox="1"/>
          <p:nvPr/>
        </p:nvSpPr>
        <p:spPr>
          <a:xfrm>
            <a:off x="7506690" y="851609"/>
            <a:ext cx="1508232" cy="815608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400" b="1"/>
              <a:t>NB!</a:t>
            </a:r>
          </a:p>
          <a:p>
            <a:pPr algn="ctr"/>
            <a:r>
              <a:rPr lang="nb-NO" sz="1100"/>
              <a:t>For fysisk merking av kabler og utstyr medtas ikke type.</a:t>
            </a:r>
          </a:p>
        </p:txBody>
      </p:sp>
    </p:spTree>
    <p:extLst>
      <p:ext uri="{BB962C8B-B14F-4D97-AF65-F5344CB8AC3E}">
        <p14:creationId xmlns:p14="http://schemas.microsoft.com/office/powerpoint/2010/main" val="39968542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Bild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0200" y="2710041"/>
            <a:ext cx="237765" cy="249959"/>
          </a:xfrm>
          <a:prstGeom prst="rect">
            <a:avLst/>
          </a:prstGeom>
        </p:spPr>
      </p:pic>
      <p:sp>
        <p:nvSpPr>
          <p:cNvPr id="45" name="Rektangel 44"/>
          <p:cNvSpPr/>
          <p:nvPr/>
        </p:nvSpPr>
        <p:spPr>
          <a:xfrm>
            <a:off x="2937955" y="2601052"/>
            <a:ext cx="432000" cy="432000"/>
          </a:xfrm>
          <a:prstGeom prst="rect">
            <a:avLst/>
          </a:prstGeom>
          <a:noFill/>
          <a:ln w="158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46" name="Bilde 4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8057199">
            <a:off x="3072241" y="2069581"/>
            <a:ext cx="274739" cy="180000"/>
          </a:xfrm>
          <a:prstGeom prst="rect">
            <a:avLst/>
          </a:prstGeom>
        </p:spPr>
      </p:pic>
      <p:cxnSp>
        <p:nvCxnSpPr>
          <p:cNvPr id="54" name="Rett linje 53"/>
          <p:cNvCxnSpPr/>
          <p:nvPr/>
        </p:nvCxnSpPr>
        <p:spPr>
          <a:xfrm flipV="1">
            <a:off x="0" y="4588487"/>
            <a:ext cx="5778000" cy="0"/>
          </a:xfrm>
          <a:prstGeom prst="line">
            <a:avLst/>
          </a:prstGeom>
          <a:ln w="9525">
            <a:solidFill>
              <a:schemeClr val="tx1"/>
            </a:solidFill>
            <a:prstDash val="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kstSylinder 13"/>
          <p:cNvSpPr txBox="1"/>
          <p:nvPr/>
        </p:nvSpPr>
        <p:spPr>
          <a:xfrm>
            <a:off x="206287" y="3385514"/>
            <a:ext cx="1089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=5640.001-XSA001</a:t>
            </a:r>
          </a:p>
          <a:p>
            <a:pPr algn="ctr"/>
            <a:r>
              <a:rPr lang="nb-NO" sz="800"/>
              <a:t>%XSA.001.001</a:t>
            </a:r>
          </a:p>
        </p:txBody>
      </p:sp>
      <p:sp>
        <p:nvSpPr>
          <p:cNvPr id="15" name="TekstSylinder 14"/>
          <p:cNvSpPr txBox="1"/>
          <p:nvPr/>
        </p:nvSpPr>
        <p:spPr>
          <a:xfrm>
            <a:off x="-66590" y="4370930"/>
            <a:ext cx="17380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=5640.001.001%KXZ.001.001</a:t>
            </a:r>
          </a:p>
        </p:txBody>
      </p:sp>
      <p:sp>
        <p:nvSpPr>
          <p:cNvPr id="25" name="Ellipse 24"/>
          <p:cNvSpPr/>
          <p:nvPr/>
        </p:nvSpPr>
        <p:spPr>
          <a:xfrm>
            <a:off x="2430000" y="4536000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3" name="TekstSylinder 32"/>
          <p:cNvSpPr txBox="1"/>
          <p:nvPr/>
        </p:nvSpPr>
        <p:spPr>
          <a:xfrm>
            <a:off x="1235452" y="3416586"/>
            <a:ext cx="11474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=4330.003.028</a:t>
            </a:r>
          </a:p>
          <a:p>
            <a:pPr algn="ctr"/>
            <a:r>
              <a:rPr lang="nb-NO" sz="800"/>
              <a:t>%UEA.001.002</a:t>
            </a:r>
          </a:p>
        </p:txBody>
      </p:sp>
      <p:sp>
        <p:nvSpPr>
          <p:cNvPr id="41" name="TekstSylinder 40"/>
          <p:cNvSpPr txBox="1"/>
          <p:nvPr/>
        </p:nvSpPr>
        <p:spPr>
          <a:xfrm>
            <a:off x="2070998" y="219730"/>
            <a:ext cx="6158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/>
              <a:t>=4330.003 ELKRAFTFORDELING FOR ALMINNELIG BRUK </a:t>
            </a:r>
          </a:p>
          <a:p>
            <a:r>
              <a:rPr lang="nb-NO"/>
              <a:t>=5640.001 BUSS-SYSTEM 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BA60A41-D5B0-48BF-A930-2B5D99384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28</a:t>
            </a:fld>
            <a:r>
              <a:rPr lang="en-US" dirty="0"/>
              <a:t> av 39</a:t>
            </a:r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7272ECF3-778F-4FBF-ACBC-375A8B6F41A4}"/>
              </a:ext>
            </a:extLst>
          </p:cNvPr>
          <p:cNvSpPr/>
          <p:nvPr/>
        </p:nvSpPr>
        <p:spPr>
          <a:xfrm>
            <a:off x="2937955" y="3744000"/>
            <a:ext cx="432000" cy="432000"/>
          </a:xfrm>
          <a:prstGeom prst="rect">
            <a:avLst/>
          </a:prstGeom>
          <a:noFill/>
          <a:ln w="158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8" name="Rektangel 57">
            <a:extLst>
              <a:ext uri="{FF2B5EF4-FFF2-40B4-BE49-F238E27FC236}">
                <a16:creationId xmlns:a16="http://schemas.microsoft.com/office/drawing/2014/main" id="{1D38FAC5-823C-4FED-8219-A3E707EA58DC}"/>
              </a:ext>
            </a:extLst>
          </p:cNvPr>
          <p:cNvSpPr/>
          <p:nvPr/>
        </p:nvSpPr>
        <p:spPr>
          <a:xfrm>
            <a:off x="2937955" y="1476000"/>
            <a:ext cx="432000" cy="432000"/>
          </a:xfrm>
          <a:prstGeom prst="rect">
            <a:avLst/>
          </a:prstGeom>
          <a:noFill/>
          <a:ln w="158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9" name="Rektangel 58">
            <a:extLst>
              <a:ext uri="{FF2B5EF4-FFF2-40B4-BE49-F238E27FC236}">
                <a16:creationId xmlns:a16="http://schemas.microsoft.com/office/drawing/2014/main" id="{932C37D4-7C82-48F7-959F-984A31C653A7}"/>
              </a:ext>
            </a:extLst>
          </p:cNvPr>
          <p:cNvSpPr/>
          <p:nvPr/>
        </p:nvSpPr>
        <p:spPr>
          <a:xfrm>
            <a:off x="4773955" y="2601052"/>
            <a:ext cx="432000" cy="432000"/>
          </a:xfrm>
          <a:prstGeom prst="rect">
            <a:avLst/>
          </a:prstGeom>
          <a:noFill/>
          <a:ln w="158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0" name="Rektangel 59">
            <a:extLst>
              <a:ext uri="{FF2B5EF4-FFF2-40B4-BE49-F238E27FC236}">
                <a16:creationId xmlns:a16="http://schemas.microsoft.com/office/drawing/2014/main" id="{58D125F0-96CC-4D1F-BA3C-8852F68D4FCE}"/>
              </a:ext>
            </a:extLst>
          </p:cNvPr>
          <p:cNvSpPr/>
          <p:nvPr/>
        </p:nvSpPr>
        <p:spPr>
          <a:xfrm>
            <a:off x="4773955" y="3744000"/>
            <a:ext cx="432000" cy="432000"/>
          </a:xfrm>
          <a:prstGeom prst="rect">
            <a:avLst/>
          </a:prstGeom>
          <a:noFill/>
          <a:ln w="158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1" name="Rektangel 60">
            <a:extLst>
              <a:ext uri="{FF2B5EF4-FFF2-40B4-BE49-F238E27FC236}">
                <a16:creationId xmlns:a16="http://schemas.microsoft.com/office/drawing/2014/main" id="{7700A13A-0026-4151-A288-3540299A5F33}"/>
              </a:ext>
            </a:extLst>
          </p:cNvPr>
          <p:cNvSpPr/>
          <p:nvPr/>
        </p:nvSpPr>
        <p:spPr>
          <a:xfrm>
            <a:off x="4773955" y="1476000"/>
            <a:ext cx="432000" cy="432000"/>
          </a:xfrm>
          <a:prstGeom prst="rect">
            <a:avLst/>
          </a:prstGeom>
          <a:noFill/>
          <a:ln w="158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2" name="Rektangel 61">
            <a:extLst>
              <a:ext uri="{FF2B5EF4-FFF2-40B4-BE49-F238E27FC236}">
                <a16:creationId xmlns:a16="http://schemas.microsoft.com/office/drawing/2014/main" id="{F677FCEC-FA80-42E4-9835-AEF68DAC6E4D}"/>
              </a:ext>
            </a:extLst>
          </p:cNvPr>
          <p:cNvSpPr/>
          <p:nvPr/>
        </p:nvSpPr>
        <p:spPr>
          <a:xfrm>
            <a:off x="6573955" y="2601052"/>
            <a:ext cx="432000" cy="432000"/>
          </a:xfrm>
          <a:prstGeom prst="rect">
            <a:avLst/>
          </a:prstGeom>
          <a:noFill/>
          <a:ln w="158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3" name="Rektangel 62">
            <a:extLst>
              <a:ext uri="{FF2B5EF4-FFF2-40B4-BE49-F238E27FC236}">
                <a16:creationId xmlns:a16="http://schemas.microsoft.com/office/drawing/2014/main" id="{3A66C883-5795-4E61-AA2A-9B1C120A0D5F}"/>
              </a:ext>
            </a:extLst>
          </p:cNvPr>
          <p:cNvSpPr/>
          <p:nvPr/>
        </p:nvSpPr>
        <p:spPr>
          <a:xfrm>
            <a:off x="6573955" y="3744000"/>
            <a:ext cx="432000" cy="432000"/>
          </a:xfrm>
          <a:prstGeom prst="rect">
            <a:avLst/>
          </a:prstGeom>
          <a:noFill/>
          <a:ln w="158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4" name="Rektangel 63">
            <a:extLst>
              <a:ext uri="{FF2B5EF4-FFF2-40B4-BE49-F238E27FC236}">
                <a16:creationId xmlns:a16="http://schemas.microsoft.com/office/drawing/2014/main" id="{8E422EB0-E667-4246-AF19-D6B6B2CF6D04}"/>
              </a:ext>
            </a:extLst>
          </p:cNvPr>
          <p:cNvSpPr/>
          <p:nvPr/>
        </p:nvSpPr>
        <p:spPr>
          <a:xfrm>
            <a:off x="6573955" y="1476000"/>
            <a:ext cx="432000" cy="432000"/>
          </a:xfrm>
          <a:prstGeom prst="rect">
            <a:avLst/>
          </a:prstGeom>
          <a:noFill/>
          <a:ln w="158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7969B56B-2A26-4367-896C-87EFE372DF8D}"/>
              </a:ext>
            </a:extLst>
          </p:cNvPr>
          <p:cNvSpPr/>
          <p:nvPr/>
        </p:nvSpPr>
        <p:spPr>
          <a:xfrm>
            <a:off x="2052000" y="1584000"/>
            <a:ext cx="216000" cy="216000"/>
          </a:xfrm>
          <a:prstGeom prst="ellipse">
            <a:avLst/>
          </a:prstGeom>
          <a:noFill/>
          <a:ln w="158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id="{74038699-4368-4E28-92D5-F7FA2D7A377F}"/>
              </a:ext>
            </a:extLst>
          </p:cNvPr>
          <p:cNvSpPr/>
          <p:nvPr/>
        </p:nvSpPr>
        <p:spPr>
          <a:xfrm>
            <a:off x="2037955" y="2700000"/>
            <a:ext cx="216000" cy="216000"/>
          </a:xfrm>
          <a:prstGeom prst="ellipse">
            <a:avLst/>
          </a:prstGeom>
          <a:noFill/>
          <a:ln w="158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8" name="Ellipse 67">
            <a:extLst>
              <a:ext uri="{FF2B5EF4-FFF2-40B4-BE49-F238E27FC236}">
                <a16:creationId xmlns:a16="http://schemas.microsoft.com/office/drawing/2014/main" id="{9EAA109E-E5EA-48CB-8BE5-60CEA2DC1D52}"/>
              </a:ext>
            </a:extLst>
          </p:cNvPr>
          <p:cNvSpPr/>
          <p:nvPr/>
        </p:nvSpPr>
        <p:spPr>
          <a:xfrm>
            <a:off x="2037955" y="3852000"/>
            <a:ext cx="216000" cy="216000"/>
          </a:xfrm>
          <a:prstGeom prst="ellipse">
            <a:avLst/>
          </a:prstGeom>
          <a:noFill/>
          <a:ln w="158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69" name="Bilde 68">
            <a:extLst>
              <a:ext uri="{FF2B5EF4-FFF2-40B4-BE49-F238E27FC236}">
                <a16:creationId xmlns:a16="http://schemas.microsoft.com/office/drawing/2014/main" id="{9E619F5C-BD56-4369-9B5F-6DDCD9E1F2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8057199">
            <a:off x="4852585" y="2079052"/>
            <a:ext cx="274739" cy="180000"/>
          </a:xfrm>
          <a:prstGeom prst="rect">
            <a:avLst/>
          </a:prstGeom>
        </p:spPr>
      </p:pic>
      <p:pic>
        <p:nvPicPr>
          <p:cNvPr id="70" name="Bilde 69">
            <a:extLst>
              <a:ext uri="{FF2B5EF4-FFF2-40B4-BE49-F238E27FC236}">
                <a16:creationId xmlns:a16="http://schemas.microsoft.com/office/drawing/2014/main" id="{475F9E0B-3B58-4F92-827E-F98450ECED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8057199">
            <a:off x="6652585" y="2069583"/>
            <a:ext cx="274739" cy="180000"/>
          </a:xfrm>
          <a:prstGeom prst="rect">
            <a:avLst/>
          </a:prstGeom>
        </p:spPr>
      </p:pic>
      <p:pic>
        <p:nvPicPr>
          <p:cNvPr id="71" name="Bilde 70">
            <a:extLst>
              <a:ext uri="{FF2B5EF4-FFF2-40B4-BE49-F238E27FC236}">
                <a16:creationId xmlns:a16="http://schemas.microsoft.com/office/drawing/2014/main" id="{5DA1CF2A-2A63-487B-8C7B-9AA5B083DE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8057199">
            <a:off x="3073754" y="3240000"/>
            <a:ext cx="274739" cy="180000"/>
          </a:xfrm>
          <a:prstGeom prst="rect">
            <a:avLst/>
          </a:prstGeom>
        </p:spPr>
      </p:pic>
      <p:pic>
        <p:nvPicPr>
          <p:cNvPr id="72" name="Bilde 71">
            <a:extLst>
              <a:ext uri="{FF2B5EF4-FFF2-40B4-BE49-F238E27FC236}">
                <a16:creationId xmlns:a16="http://schemas.microsoft.com/office/drawing/2014/main" id="{14B9E1B0-42EB-49F4-8DF0-A3BE3126CD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8057199">
            <a:off x="4854098" y="3240000"/>
            <a:ext cx="274739" cy="180000"/>
          </a:xfrm>
          <a:prstGeom prst="rect">
            <a:avLst/>
          </a:prstGeom>
        </p:spPr>
      </p:pic>
      <p:pic>
        <p:nvPicPr>
          <p:cNvPr id="73" name="Bilde 72">
            <a:extLst>
              <a:ext uri="{FF2B5EF4-FFF2-40B4-BE49-F238E27FC236}">
                <a16:creationId xmlns:a16="http://schemas.microsoft.com/office/drawing/2014/main" id="{A1335920-014D-4AE1-B2F3-974AF21DCF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8057199">
            <a:off x="6654098" y="3240000"/>
            <a:ext cx="274739" cy="180000"/>
          </a:xfrm>
          <a:prstGeom prst="rect">
            <a:avLst/>
          </a:prstGeom>
        </p:spPr>
      </p:pic>
      <p:pic>
        <p:nvPicPr>
          <p:cNvPr id="74" name="Bilde 73">
            <a:extLst>
              <a:ext uri="{FF2B5EF4-FFF2-40B4-BE49-F238E27FC236}">
                <a16:creationId xmlns:a16="http://schemas.microsoft.com/office/drawing/2014/main" id="{2B04DB0B-E570-4DBB-90B4-38AC3A1D20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8057199">
            <a:off x="1944001" y="2070001"/>
            <a:ext cx="274739" cy="180000"/>
          </a:xfrm>
          <a:prstGeom prst="rect">
            <a:avLst/>
          </a:prstGeom>
        </p:spPr>
      </p:pic>
      <p:cxnSp>
        <p:nvCxnSpPr>
          <p:cNvPr id="77" name="Rett linje 76">
            <a:extLst>
              <a:ext uri="{FF2B5EF4-FFF2-40B4-BE49-F238E27FC236}">
                <a16:creationId xmlns:a16="http://schemas.microsoft.com/office/drawing/2014/main" id="{63C3BE22-58FF-4625-8E38-AD7E7A5F9344}"/>
              </a:ext>
            </a:extLst>
          </p:cNvPr>
          <p:cNvCxnSpPr/>
          <p:nvPr/>
        </p:nvCxnSpPr>
        <p:spPr>
          <a:xfrm flipV="1">
            <a:off x="2484000" y="1692000"/>
            <a:ext cx="0" cy="2898000"/>
          </a:xfrm>
          <a:prstGeom prst="line">
            <a:avLst/>
          </a:prstGeom>
          <a:ln w="9525">
            <a:solidFill>
              <a:schemeClr val="tx1"/>
            </a:solidFill>
            <a:prstDash val="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Ellipse 82">
            <a:extLst>
              <a:ext uri="{FF2B5EF4-FFF2-40B4-BE49-F238E27FC236}">
                <a16:creationId xmlns:a16="http://schemas.microsoft.com/office/drawing/2014/main" id="{3408B73B-F767-4714-903D-1D3141223633}"/>
              </a:ext>
            </a:extLst>
          </p:cNvPr>
          <p:cNvSpPr/>
          <p:nvPr/>
        </p:nvSpPr>
        <p:spPr>
          <a:xfrm>
            <a:off x="2430000" y="3906000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86" name="Rett linje 85">
            <a:extLst>
              <a:ext uri="{FF2B5EF4-FFF2-40B4-BE49-F238E27FC236}">
                <a16:creationId xmlns:a16="http://schemas.microsoft.com/office/drawing/2014/main" id="{A8C16B8E-74F5-4EF3-B594-A2E52A296BB1}"/>
              </a:ext>
            </a:extLst>
          </p:cNvPr>
          <p:cNvCxnSpPr/>
          <p:nvPr/>
        </p:nvCxnSpPr>
        <p:spPr>
          <a:xfrm flipV="1">
            <a:off x="3625212" y="1692000"/>
            <a:ext cx="0" cy="2880000"/>
          </a:xfrm>
          <a:prstGeom prst="line">
            <a:avLst/>
          </a:prstGeom>
          <a:ln w="9525">
            <a:solidFill>
              <a:schemeClr val="tx1"/>
            </a:solidFill>
            <a:prstDash val="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Rett linje 86">
            <a:extLst>
              <a:ext uri="{FF2B5EF4-FFF2-40B4-BE49-F238E27FC236}">
                <a16:creationId xmlns:a16="http://schemas.microsoft.com/office/drawing/2014/main" id="{75E9F316-7285-4EC0-AE02-BC642CDEACF1}"/>
              </a:ext>
            </a:extLst>
          </p:cNvPr>
          <p:cNvCxnSpPr>
            <a:cxnSpLocks/>
          </p:cNvCxnSpPr>
          <p:nvPr/>
        </p:nvCxnSpPr>
        <p:spPr>
          <a:xfrm rot="-5400000" flipV="1">
            <a:off x="3495954" y="2689200"/>
            <a:ext cx="0" cy="252000"/>
          </a:xfrm>
          <a:prstGeom prst="line">
            <a:avLst/>
          </a:prstGeom>
          <a:ln w="9525">
            <a:solidFill>
              <a:schemeClr val="tx1"/>
            </a:solidFill>
            <a:prstDash val="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Ellipse 88">
            <a:extLst>
              <a:ext uri="{FF2B5EF4-FFF2-40B4-BE49-F238E27FC236}">
                <a16:creationId xmlns:a16="http://schemas.microsoft.com/office/drawing/2014/main" id="{CB4C8976-7A65-40F6-8410-8922BD3A3889}"/>
              </a:ext>
            </a:extLst>
          </p:cNvPr>
          <p:cNvSpPr/>
          <p:nvPr/>
        </p:nvSpPr>
        <p:spPr>
          <a:xfrm>
            <a:off x="3571200" y="2763052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0" name="Ellipse 89">
            <a:extLst>
              <a:ext uri="{FF2B5EF4-FFF2-40B4-BE49-F238E27FC236}">
                <a16:creationId xmlns:a16="http://schemas.microsoft.com/office/drawing/2014/main" id="{699399A3-0FA5-4389-9A1F-E60202192ECE}"/>
              </a:ext>
            </a:extLst>
          </p:cNvPr>
          <p:cNvSpPr/>
          <p:nvPr/>
        </p:nvSpPr>
        <p:spPr>
          <a:xfrm>
            <a:off x="3571200" y="4534451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92" name="Rett linje 91">
            <a:extLst>
              <a:ext uri="{FF2B5EF4-FFF2-40B4-BE49-F238E27FC236}">
                <a16:creationId xmlns:a16="http://schemas.microsoft.com/office/drawing/2014/main" id="{46790A39-D188-4114-9766-E38B85F8DCCF}"/>
              </a:ext>
            </a:extLst>
          </p:cNvPr>
          <p:cNvCxnSpPr>
            <a:cxnSpLocks/>
          </p:cNvCxnSpPr>
          <p:nvPr/>
        </p:nvCxnSpPr>
        <p:spPr>
          <a:xfrm rot="-5400000" flipV="1">
            <a:off x="5886962" y="2133052"/>
            <a:ext cx="0" cy="1368000"/>
          </a:xfrm>
          <a:prstGeom prst="line">
            <a:avLst/>
          </a:prstGeom>
          <a:ln w="9525">
            <a:solidFill>
              <a:schemeClr val="tx1"/>
            </a:solidFill>
            <a:prstDash val="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Rett linje 92">
            <a:extLst>
              <a:ext uri="{FF2B5EF4-FFF2-40B4-BE49-F238E27FC236}">
                <a16:creationId xmlns:a16="http://schemas.microsoft.com/office/drawing/2014/main" id="{BA221FDA-A907-4777-B381-D97ABA987935}"/>
              </a:ext>
            </a:extLst>
          </p:cNvPr>
          <p:cNvCxnSpPr/>
          <p:nvPr/>
        </p:nvCxnSpPr>
        <p:spPr>
          <a:xfrm flipV="1">
            <a:off x="5788449" y="1692000"/>
            <a:ext cx="0" cy="2898000"/>
          </a:xfrm>
          <a:prstGeom prst="line">
            <a:avLst/>
          </a:prstGeom>
          <a:ln w="9525">
            <a:solidFill>
              <a:schemeClr val="tx1"/>
            </a:solidFill>
            <a:prstDash val="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Ellipse 94">
            <a:extLst>
              <a:ext uri="{FF2B5EF4-FFF2-40B4-BE49-F238E27FC236}">
                <a16:creationId xmlns:a16="http://schemas.microsoft.com/office/drawing/2014/main" id="{E4AEB530-8F7C-4D6C-BD15-FF1C3719FCAE}"/>
              </a:ext>
            </a:extLst>
          </p:cNvPr>
          <p:cNvSpPr/>
          <p:nvPr/>
        </p:nvSpPr>
        <p:spPr>
          <a:xfrm>
            <a:off x="5734800" y="1635589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6" name="Ellipse 95">
            <a:extLst>
              <a:ext uri="{FF2B5EF4-FFF2-40B4-BE49-F238E27FC236}">
                <a16:creationId xmlns:a16="http://schemas.microsoft.com/office/drawing/2014/main" id="{27FDA462-25FA-47BF-95F6-66E6A6BA2FAC}"/>
              </a:ext>
            </a:extLst>
          </p:cNvPr>
          <p:cNvSpPr/>
          <p:nvPr/>
        </p:nvSpPr>
        <p:spPr>
          <a:xfrm>
            <a:off x="5734800" y="2761414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97" name="Rett linje 96">
            <a:extLst>
              <a:ext uri="{FF2B5EF4-FFF2-40B4-BE49-F238E27FC236}">
                <a16:creationId xmlns:a16="http://schemas.microsoft.com/office/drawing/2014/main" id="{C16C2FEC-5B1D-41EC-9519-82D8DBFEC431}"/>
              </a:ext>
            </a:extLst>
          </p:cNvPr>
          <p:cNvCxnSpPr>
            <a:cxnSpLocks/>
          </p:cNvCxnSpPr>
          <p:nvPr/>
        </p:nvCxnSpPr>
        <p:spPr>
          <a:xfrm rot="-5400000" flipV="1">
            <a:off x="5893482" y="3276000"/>
            <a:ext cx="0" cy="1368000"/>
          </a:xfrm>
          <a:prstGeom prst="line">
            <a:avLst/>
          </a:prstGeom>
          <a:ln w="9525">
            <a:solidFill>
              <a:schemeClr val="tx1"/>
            </a:solidFill>
            <a:prstDash val="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Ellipse 98">
            <a:extLst>
              <a:ext uri="{FF2B5EF4-FFF2-40B4-BE49-F238E27FC236}">
                <a16:creationId xmlns:a16="http://schemas.microsoft.com/office/drawing/2014/main" id="{94DF0F91-9A98-42CB-AB4A-8A3012C62253}"/>
              </a:ext>
            </a:extLst>
          </p:cNvPr>
          <p:cNvSpPr/>
          <p:nvPr/>
        </p:nvSpPr>
        <p:spPr>
          <a:xfrm>
            <a:off x="5734448" y="3906000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20" name="Bilde 19">
            <a:extLst>
              <a:ext uri="{FF2B5EF4-FFF2-40B4-BE49-F238E27FC236}">
                <a16:creationId xmlns:a16="http://schemas.microsoft.com/office/drawing/2014/main" id="{1D149DFD-D24C-4338-99CD-85FC9FDFB7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22814" y="3636000"/>
            <a:ext cx="188992" cy="371888"/>
          </a:xfrm>
          <a:prstGeom prst="rect">
            <a:avLst/>
          </a:prstGeom>
        </p:spPr>
      </p:pic>
      <p:cxnSp>
        <p:nvCxnSpPr>
          <p:cNvPr id="110" name="Rett linje 109">
            <a:extLst>
              <a:ext uri="{FF2B5EF4-FFF2-40B4-BE49-F238E27FC236}">
                <a16:creationId xmlns:a16="http://schemas.microsoft.com/office/drawing/2014/main" id="{4BB95F5E-DDFB-46A9-BE46-896070BC2DC0}"/>
              </a:ext>
            </a:extLst>
          </p:cNvPr>
          <p:cNvCxnSpPr>
            <a:cxnSpLocks/>
          </p:cNvCxnSpPr>
          <p:nvPr/>
        </p:nvCxnSpPr>
        <p:spPr>
          <a:xfrm rot="-5400000" flipV="1">
            <a:off x="2079000" y="2241000"/>
            <a:ext cx="0" cy="4194000"/>
          </a:xfrm>
          <a:prstGeom prst="line">
            <a:avLst/>
          </a:prstGeom>
          <a:ln w="9525">
            <a:solidFill>
              <a:schemeClr val="tx1"/>
            </a:solidFill>
            <a:prstDash val="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Rett linje 110">
            <a:extLst>
              <a:ext uri="{FF2B5EF4-FFF2-40B4-BE49-F238E27FC236}">
                <a16:creationId xmlns:a16="http://schemas.microsoft.com/office/drawing/2014/main" id="{FE49253D-375F-45D1-9847-DEAD8C8AFF3C}"/>
              </a:ext>
            </a:extLst>
          </p:cNvPr>
          <p:cNvCxnSpPr/>
          <p:nvPr/>
        </p:nvCxnSpPr>
        <p:spPr>
          <a:xfrm flipV="1">
            <a:off x="1312514" y="3996000"/>
            <a:ext cx="0" cy="324000"/>
          </a:xfrm>
          <a:prstGeom prst="line">
            <a:avLst/>
          </a:prstGeom>
          <a:ln w="9525">
            <a:solidFill>
              <a:schemeClr val="tx1"/>
            </a:solidFill>
            <a:prstDash val="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TekstSylinder 111">
            <a:extLst>
              <a:ext uri="{FF2B5EF4-FFF2-40B4-BE49-F238E27FC236}">
                <a16:creationId xmlns:a16="http://schemas.microsoft.com/office/drawing/2014/main" id="{B4641C7B-51C2-47D6-808F-3241BC542822}"/>
              </a:ext>
            </a:extLst>
          </p:cNvPr>
          <p:cNvSpPr txBox="1"/>
          <p:nvPr/>
        </p:nvSpPr>
        <p:spPr>
          <a:xfrm>
            <a:off x="-119220" y="2660269"/>
            <a:ext cx="1273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=4330.003.028</a:t>
            </a:r>
          </a:p>
          <a:p>
            <a:pPr algn="ctr"/>
            <a:r>
              <a:rPr lang="nb-NO" sz="800"/>
              <a:t>%KWA.002.002</a:t>
            </a:r>
          </a:p>
        </p:txBody>
      </p:sp>
      <p:sp>
        <p:nvSpPr>
          <p:cNvPr id="115" name="TekstSylinder 114">
            <a:extLst>
              <a:ext uri="{FF2B5EF4-FFF2-40B4-BE49-F238E27FC236}">
                <a16:creationId xmlns:a16="http://schemas.microsoft.com/office/drawing/2014/main" id="{20787550-B270-434B-9C03-868AEAC89644}"/>
              </a:ext>
            </a:extLst>
          </p:cNvPr>
          <p:cNvSpPr txBox="1"/>
          <p:nvPr/>
        </p:nvSpPr>
        <p:spPr>
          <a:xfrm>
            <a:off x="1765478" y="1404000"/>
            <a:ext cx="7161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-UPA003</a:t>
            </a:r>
          </a:p>
        </p:txBody>
      </p:sp>
      <p:sp>
        <p:nvSpPr>
          <p:cNvPr id="117" name="TekstSylinder 116">
            <a:extLst>
              <a:ext uri="{FF2B5EF4-FFF2-40B4-BE49-F238E27FC236}">
                <a16:creationId xmlns:a16="http://schemas.microsoft.com/office/drawing/2014/main" id="{6F158039-2CF7-4286-B673-1BC54D442A6F}"/>
              </a:ext>
            </a:extLst>
          </p:cNvPr>
          <p:cNvSpPr txBox="1"/>
          <p:nvPr/>
        </p:nvSpPr>
        <p:spPr>
          <a:xfrm>
            <a:off x="2808000" y="1584000"/>
            <a:ext cx="7161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-UPA006</a:t>
            </a:r>
          </a:p>
        </p:txBody>
      </p:sp>
      <p:sp>
        <p:nvSpPr>
          <p:cNvPr id="118" name="TekstSylinder 117">
            <a:extLst>
              <a:ext uri="{FF2B5EF4-FFF2-40B4-BE49-F238E27FC236}">
                <a16:creationId xmlns:a16="http://schemas.microsoft.com/office/drawing/2014/main" id="{37CFA32E-61BC-4EB7-8BB0-401137C9B8C1}"/>
              </a:ext>
            </a:extLst>
          </p:cNvPr>
          <p:cNvSpPr txBox="1"/>
          <p:nvPr/>
        </p:nvSpPr>
        <p:spPr>
          <a:xfrm>
            <a:off x="2808000" y="2700000"/>
            <a:ext cx="7161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-UPA005</a:t>
            </a:r>
          </a:p>
        </p:txBody>
      </p:sp>
      <p:sp>
        <p:nvSpPr>
          <p:cNvPr id="119" name="TekstSylinder 118">
            <a:extLst>
              <a:ext uri="{FF2B5EF4-FFF2-40B4-BE49-F238E27FC236}">
                <a16:creationId xmlns:a16="http://schemas.microsoft.com/office/drawing/2014/main" id="{173F1CB3-F15E-4849-83AF-0A4134459457}"/>
              </a:ext>
            </a:extLst>
          </p:cNvPr>
          <p:cNvSpPr txBox="1"/>
          <p:nvPr/>
        </p:nvSpPr>
        <p:spPr>
          <a:xfrm>
            <a:off x="6444000" y="2700000"/>
            <a:ext cx="7161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-UPA011</a:t>
            </a:r>
          </a:p>
        </p:txBody>
      </p:sp>
      <p:sp>
        <p:nvSpPr>
          <p:cNvPr id="120" name="TekstSylinder 119">
            <a:extLst>
              <a:ext uri="{FF2B5EF4-FFF2-40B4-BE49-F238E27FC236}">
                <a16:creationId xmlns:a16="http://schemas.microsoft.com/office/drawing/2014/main" id="{09785E20-609E-4918-908E-60BE8AB0B89F}"/>
              </a:ext>
            </a:extLst>
          </p:cNvPr>
          <p:cNvSpPr txBox="1"/>
          <p:nvPr/>
        </p:nvSpPr>
        <p:spPr>
          <a:xfrm>
            <a:off x="4624305" y="2700000"/>
            <a:ext cx="7161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-UPA008</a:t>
            </a:r>
          </a:p>
        </p:txBody>
      </p:sp>
      <p:sp>
        <p:nvSpPr>
          <p:cNvPr id="121" name="TekstSylinder 120">
            <a:extLst>
              <a:ext uri="{FF2B5EF4-FFF2-40B4-BE49-F238E27FC236}">
                <a16:creationId xmlns:a16="http://schemas.microsoft.com/office/drawing/2014/main" id="{BFD42A14-CD8D-4615-A0EA-53E84FD006DC}"/>
              </a:ext>
            </a:extLst>
          </p:cNvPr>
          <p:cNvSpPr txBox="1"/>
          <p:nvPr/>
        </p:nvSpPr>
        <p:spPr>
          <a:xfrm>
            <a:off x="2808000" y="3852000"/>
            <a:ext cx="7161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-UPA004</a:t>
            </a:r>
          </a:p>
        </p:txBody>
      </p:sp>
      <p:sp>
        <p:nvSpPr>
          <p:cNvPr id="122" name="TekstSylinder 121">
            <a:extLst>
              <a:ext uri="{FF2B5EF4-FFF2-40B4-BE49-F238E27FC236}">
                <a16:creationId xmlns:a16="http://schemas.microsoft.com/office/drawing/2014/main" id="{420CE9D6-A5B3-4340-B0F2-DB4353DEB37D}"/>
              </a:ext>
            </a:extLst>
          </p:cNvPr>
          <p:cNvSpPr txBox="1"/>
          <p:nvPr/>
        </p:nvSpPr>
        <p:spPr>
          <a:xfrm>
            <a:off x="4644853" y="3852000"/>
            <a:ext cx="7161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-UPA007</a:t>
            </a:r>
          </a:p>
        </p:txBody>
      </p:sp>
      <p:sp>
        <p:nvSpPr>
          <p:cNvPr id="123" name="TekstSylinder 122">
            <a:extLst>
              <a:ext uri="{FF2B5EF4-FFF2-40B4-BE49-F238E27FC236}">
                <a16:creationId xmlns:a16="http://schemas.microsoft.com/office/drawing/2014/main" id="{13242A7C-6C60-4EAB-9990-5589DA316BC7}"/>
              </a:ext>
            </a:extLst>
          </p:cNvPr>
          <p:cNvSpPr txBox="1"/>
          <p:nvPr/>
        </p:nvSpPr>
        <p:spPr>
          <a:xfrm>
            <a:off x="6444000" y="3852000"/>
            <a:ext cx="7161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-UPA010</a:t>
            </a:r>
          </a:p>
        </p:txBody>
      </p:sp>
      <p:sp>
        <p:nvSpPr>
          <p:cNvPr id="124" name="TekstSylinder 123">
            <a:extLst>
              <a:ext uri="{FF2B5EF4-FFF2-40B4-BE49-F238E27FC236}">
                <a16:creationId xmlns:a16="http://schemas.microsoft.com/office/drawing/2014/main" id="{6D40E215-74F6-4E60-97F4-4167BB0FD887}"/>
              </a:ext>
            </a:extLst>
          </p:cNvPr>
          <p:cNvSpPr txBox="1"/>
          <p:nvPr/>
        </p:nvSpPr>
        <p:spPr>
          <a:xfrm>
            <a:off x="4631863" y="1584000"/>
            <a:ext cx="7161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-UPA009</a:t>
            </a:r>
          </a:p>
        </p:txBody>
      </p:sp>
      <p:sp>
        <p:nvSpPr>
          <p:cNvPr id="125" name="TekstSylinder 124">
            <a:extLst>
              <a:ext uri="{FF2B5EF4-FFF2-40B4-BE49-F238E27FC236}">
                <a16:creationId xmlns:a16="http://schemas.microsoft.com/office/drawing/2014/main" id="{F6C900E9-4E47-4AF6-A621-5497C774C8E8}"/>
              </a:ext>
            </a:extLst>
          </p:cNvPr>
          <p:cNvSpPr txBox="1"/>
          <p:nvPr/>
        </p:nvSpPr>
        <p:spPr>
          <a:xfrm>
            <a:off x="6444000" y="1584000"/>
            <a:ext cx="7161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-UPA012</a:t>
            </a:r>
          </a:p>
        </p:txBody>
      </p:sp>
      <p:sp>
        <p:nvSpPr>
          <p:cNvPr id="127" name="TekstSylinder 126">
            <a:extLst>
              <a:ext uri="{FF2B5EF4-FFF2-40B4-BE49-F238E27FC236}">
                <a16:creationId xmlns:a16="http://schemas.microsoft.com/office/drawing/2014/main" id="{55F3CF5C-FB6B-42CC-847B-03E95B93830C}"/>
              </a:ext>
            </a:extLst>
          </p:cNvPr>
          <p:cNvSpPr txBox="1"/>
          <p:nvPr/>
        </p:nvSpPr>
        <p:spPr>
          <a:xfrm>
            <a:off x="1764000" y="3672000"/>
            <a:ext cx="7161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-UPA001</a:t>
            </a:r>
          </a:p>
        </p:txBody>
      </p:sp>
      <p:sp>
        <p:nvSpPr>
          <p:cNvPr id="128" name="TekstSylinder 127">
            <a:extLst>
              <a:ext uri="{FF2B5EF4-FFF2-40B4-BE49-F238E27FC236}">
                <a16:creationId xmlns:a16="http://schemas.microsoft.com/office/drawing/2014/main" id="{5741DF82-E75C-4BDE-B6CB-DDD261C08F00}"/>
              </a:ext>
            </a:extLst>
          </p:cNvPr>
          <p:cNvSpPr txBox="1"/>
          <p:nvPr/>
        </p:nvSpPr>
        <p:spPr>
          <a:xfrm>
            <a:off x="1764000" y="2514116"/>
            <a:ext cx="7161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-UPA002</a:t>
            </a:r>
          </a:p>
        </p:txBody>
      </p:sp>
      <p:cxnSp>
        <p:nvCxnSpPr>
          <p:cNvPr id="102" name="Rett linje 101">
            <a:extLst>
              <a:ext uri="{FF2B5EF4-FFF2-40B4-BE49-F238E27FC236}">
                <a16:creationId xmlns:a16="http://schemas.microsoft.com/office/drawing/2014/main" id="{BBF7AA78-8FE1-B9A4-F221-9ADE918C2C09}"/>
              </a:ext>
            </a:extLst>
          </p:cNvPr>
          <p:cNvCxnSpPr>
            <a:cxnSpLocks/>
          </p:cNvCxnSpPr>
          <p:nvPr/>
        </p:nvCxnSpPr>
        <p:spPr>
          <a:xfrm rot="-5400000" flipV="1">
            <a:off x="2376000" y="2700000"/>
            <a:ext cx="0" cy="216000"/>
          </a:xfrm>
          <a:prstGeom prst="line">
            <a:avLst/>
          </a:prstGeom>
          <a:ln w="9525">
            <a:solidFill>
              <a:schemeClr val="tx1"/>
            </a:solidFill>
            <a:prstDash val="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Rett linje 102">
            <a:extLst>
              <a:ext uri="{FF2B5EF4-FFF2-40B4-BE49-F238E27FC236}">
                <a16:creationId xmlns:a16="http://schemas.microsoft.com/office/drawing/2014/main" id="{88DE7CA7-F074-A178-D33B-47E97DFF8188}"/>
              </a:ext>
            </a:extLst>
          </p:cNvPr>
          <p:cNvCxnSpPr>
            <a:cxnSpLocks/>
          </p:cNvCxnSpPr>
          <p:nvPr/>
        </p:nvCxnSpPr>
        <p:spPr>
          <a:xfrm rot="-5400000" flipV="1">
            <a:off x="2376000" y="3852000"/>
            <a:ext cx="0" cy="216000"/>
          </a:xfrm>
          <a:prstGeom prst="line">
            <a:avLst/>
          </a:prstGeom>
          <a:ln w="9525">
            <a:solidFill>
              <a:schemeClr val="tx1"/>
            </a:solidFill>
            <a:prstDash val="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Ellipse 104">
            <a:extLst>
              <a:ext uri="{FF2B5EF4-FFF2-40B4-BE49-F238E27FC236}">
                <a16:creationId xmlns:a16="http://schemas.microsoft.com/office/drawing/2014/main" id="{BDC33760-1BED-E052-DFEF-725D6DDFA1AF}"/>
              </a:ext>
            </a:extLst>
          </p:cNvPr>
          <p:cNvSpPr/>
          <p:nvPr/>
        </p:nvSpPr>
        <p:spPr>
          <a:xfrm>
            <a:off x="2430000" y="2754000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06" name="Rett linje 105">
            <a:extLst>
              <a:ext uri="{FF2B5EF4-FFF2-40B4-BE49-F238E27FC236}">
                <a16:creationId xmlns:a16="http://schemas.microsoft.com/office/drawing/2014/main" id="{EA7A2366-F4A3-C973-FC24-60DB036C0EC1}"/>
              </a:ext>
            </a:extLst>
          </p:cNvPr>
          <p:cNvCxnSpPr>
            <a:cxnSpLocks/>
          </p:cNvCxnSpPr>
          <p:nvPr/>
        </p:nvCxnSpPr>
        <p:spPr>
          <a:xfrm rot="-5400000" flipV="1">
            <a:off x="2376000" y="1584535"/>
            <a:ext cx="0" cy="216000"/>
          </a:xfrm>
          <a:prstGeom prst="line">
            <a:avLst/>
          </a:prstGeom>
          <a:ln w="9525">
            <a:solidFill>
              <a:schemeClr val="tx1"/>
            </a:solidFill>
            <a:prstDash val="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Rett linje 106">
            <a:extLst>
              <a:ext uri="{FF2B5EF4-FFF2-40B4-BE49-F238E27FC236}">
                <a16:creationId xmlns:a16="http://schemas.microsoft.com/office/drawing/2014/main" id="{42775A44-5FF2-9816-E9DC-AC056CB76905}"/>
              </a:ext>
            </a:extLst>
          </p:cNvPr>
          <p:cNvCxnSpPr>
            <a:cxnSpLocks/>
          </p:cNvCxnSpPr>
          <p:nvPr/>
        </p:nvCxnSpPr>
        <p:spPr>
          <a:xfrm rot="-5400000" flipV="1">
            <a:off x="3495873" y="1566000"/>
            <a:ext cx="0" cy="252000"/>
          </a:xfrm>
          <a:prstGeom prst="line">
            <a:avLst/>
          </a:prstGeom>
          <a:ln w="9525">
            <a:solidFill>
              <a:schemeClr val="tx1"/>
            </a:solidFill>
            <a:prstDash val="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Rett linje 112">
            <a:extLst>
              <a:ext uri="{FF2B5EF4-FFF2-40B4-BE49-F238E27FC236}">
                <a16:creationId xmlns:a16="http://schemas.microsoft.com/office/drawing/2014/main" id="{54C869DA-8F38-784D-3378-9ACC52004D08}"/>
              </a:ext>
            </a:extLst>
          </p:cNvPr>
          <p:cNvCxnSpPr>
            <a:cxnSpLocks/>
          </p:cNvCxnSpPr>
          <p:nvPr/>
        </p:nvCxnSpPr>
        <p:spPr>
          <a:xfrm rot="-5400000" flipV="1">
            <a:off x="3495873" y="3834000"/>
            <a:ext cx="0" cy="252000"/>
          </a:xfrm>
          <a:prstGeom prst="line">
            <a:avLst/>
          </a:prstGeom>
          <a:ln w="9525">
            <a:solidFill>
              <a:schemeClr val="tx1"/>
            </a:solidFill>
            <a:prstDash val="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Ellipse 113">
            <a:extLst>
              <a:ext uri="{FF2B5EF4-FFF2-40B4-BE49-F238E27FC236}">
                <a16:creationId xmlns:a16="http://schemas.microsoft.com/office/drawing/2014/main" id="{2B0FB654-D5D9-2DB7-0AF5-BC61A3DC5889}"/>
              </a:ext>
            </a:extLst>
          </p:cNvPr>
          <p:cNvSpPr/>
          <p:nvPr/>
        </p:nvSpPr>
        <p:spPr>
          <a:xfrm>
            <a:off x="3571200" y="3907852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16" name="Rett linje 115">
            <a:extLst>
              <a:ext uri="{FF2B5EF4-FFF2-40B4-BE49-F238E27FC236}">
                <a16:creationId xmlns:a16="http://schemas.microsoft.com/office/drawing/2014/main" id="{9E14C7C9-3904-9B4C-FC02-7C13FCB6141F}"/>
              </a:ext>
            </a:extLst>
          </p:cNvPr>
          <p:cNvCxnSpPr>
            <a:cxnSpLocks/>
          </p:cNvCxnSpPr>
          <p:nvPr/>
        </p:nvCxnSpPr>
        <p:spPr>
          <a:xfrm rot="-5400000" flipV="1">
            <a:off x="5886962" y="1006868"/>
            <a:ext cx="0" cy="1368000"/>
          </a:xfrm>
          <a:prstGeom prst="line">
            <a:avLst/>
          </a:prstGeom>
          <a:ln w="9525">
            <a:solidFill>
              <a:schemeClr val="tx1"/>
            </a:solidFill>
            <a:prstDash val="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Rett linje 129">
            <a:extLst>
              <a:ext uri="{FF2B5EF4-FFF2-40B4-BE49-F238E27FC236}">
                <a16:creationId xmlns:a16="http://schemas.microsoft.com/office/drawing/2014/main" id="{31C0F732-19AA-E270-D4B9-72AA202BF393}"/>
              </a:ext>
            </a:extLst>
          </p:cNvPr>
          <p:cNvCxnSpPr/>
          <p:nvPr/>
        </p:nvCxnSpPr>
        <p:spPr>
          <a:xfrm flipV="1">
            <a:off x="4176859" y="2916955"/>
            <a:ext cx="0" cy="1404000"/>
          </a:xfrm>
          <a:prstGeom prst="line">
            <a:avLst/>
          </a:prstGeom>
          <a:ln w="9525">
            <a:solidFill>
              <a:schemeClr val="tx1"/>
            </a:solidFill>
            <a:prstDash val="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1" name="Bilde 130">
            <a:extLst>
              <a:ext uri="{FF2B5EF4-FFF2-40B4-BE49-F238E27FC236}">
                <a16:creationId xmlns:a16="http://schemas.microsoft.com/office/drawing/2014/main" id="{B1AF9576-D0CC-5449-C094-8277F54DA3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8057199">
            <a:off x="1944000" y="3240001"/>
            <a:ext cx="274739" cy="180000"/>
          </a:xfrm>
          <a:prstGeom prst="rect">
            <a:avLst/>
          </a:prstGeom>
        </p:spPr>
      </p:pic>
      <p:sp>
        <p:nvSpPr>
          <p:cNvPr id="132" name="Ellipse 131">
            <a:extLst>
              <a:ext uri="{FF2B5EF4-FFF2-40B4-BE49-F238E27FC236}">
                <a16:creationId xmlns:a16="http://schemas.microsoft.com/office/drawing/2014/main" id="{18B70803-78F1-A127-32F1-7F7D9615C80B}"/>
              </a:ext>
            </a:extLst>
          </p:cNvPr>
          <p:cNvSpPr/>
          <p:nvPr/>
        </p:nvSpPr>
        <p:spPr>
          <a:xfrm>
            <a:off x="1256400" y="4284000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" name="Håndskrift 9">
                <a:extLst>
                  <a:ext uri="{FF2B5EF4-FFF2-40B4-BE49-F238E27FC236}">
                    <a16:creationId xmlns:a16="http://schemas.microsoft.com/office/drawing/2014/main" id="{7C2B466C-9363-B5CA-EF02-FC0B0F799E3C}"/>
                  </a:ext>
                </a:extLst>
              </p14:cNvPr>
              <p14:cNvContentPartPr/>
              <p14:nvPr/>
            </p14:nvContentPartPr>
            <p14:xfrm>
              <a:off x="1962197" y="2241465"/>
              <a:ext cx="4740840" cy="163080"/>
            </p14:xfrm>
          </p:contentPart>
        </mc:Choice>
        <mc:Fallback xmlns="">
          <p:pic>
            <p:nvPicPr>
              <p:cNvPr id="10" name="Håndskrift 9">
                <a:extLst>
                  <a:ext uri="{FF2B5EF4-FFF2-40B4-BE49-F238E27FC236}">
                    <a16:creationId xmlns:a16="http://schemas.microsoft.com/office/drawing/2014/main" id="{7C2B466C-9363-B5CA-EF02-FC0B0F799E3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953197" y="2232465"/>
                <a:ext cx="4758480" cy="18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1" name="Håndskrift 10">
                <a:extLst>
                  <a:ext uri="{FF2B5EF4-FFF2-40B4-BE49-F238E27FC236}">
                    <a16:creationId xmlns:a16="http://schemas.microsoft.com/office/drawing/2014/main" id="{A6EFC98B-AD14-979F-E68B-5393A7AA2724}"/>
                  </a:ext>
                </a:extLst>
              </p14:cNvPr>
              <p14:cNvContentPartPr/>
              <p14:nvPr/>
            </p14:nvContentPartPr>
            <p14:xfrm>
              <a:off x="11357" y="3046065"/>
              <a:ext cx="6699240" cy="531360"/>
            </p14:xfrm>
          </p:contentPart>
        </mc:Choice>
        <mc:Fallback xmlns="">
          <p:pic>
            <p:nvPicPr>
              <p:cNvPr id="11" name="Håndskrift 10">
                <a:extLst>
                  <a:ext uri="{FF2B5EF4-FFF2-40B4-BE49-F238E27FC236}">
                    <a16:creationId xmlns:a16="http://schemas.microsoft.com/office/drawing/2014/main" id="{A6EFC98B-AD14-979F-E68B-5393A7AA272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357" y="3037065"/>
                <a:ext cx="6716880" cy="54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2" name="Håndskrift 11">
                <a:extLst>
                  <a:ext uri="{FF2B5EF4-FFF2-40B4-BE49-F238E27FC236}">
                    <a16:creationId xmlns:a16="http://schemas.microsoft.com/office/drawing/2014/main" id="{DA21B547-A045-99BF-1EB4-A2CAF3EE0237}"/>
                  </a:ext>
                </a:extLst>
              </p14:cNvPr>
              <p14:cNvContentPartPr/>
              <p14:nvPr/>
            </p14:nvContentPartPr>
            <p14:xfrm>
              <a:off x="1761317" y="2264505"/>
              <a:ext cx="222480" cy="1135080"/>
            </p14:xfrm>
          </p:contentPart>
        </mc:Choice>
        <mc:Fallback xmlns="">
          <p:pic>
            <p:nvPicPr>
              <p:cNvPr id="12" name="Håndskrift 11">
                <a:extLst>
                  <a:ext uri="{FF2B5EF4-FFF2-40B4-BE49-F238E27FC236}">
                    <a16:creationId xmlns:a16="http://schemas.microsoft.com/office/drawing/2014/main" id="{DA21B547-A045-99BF-1EB4-A2CAF3EE023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752317" y="2255508"/>
                <a:ext cx="240120" cy="1152714"/>
              </a:xfrm>
              <a:prstGeom prst="rect">
                <a:avLst/>
              </a:prstGeom>
            </p:spPr>
          </p:pic>
        </mc:Fallback>
      </mc:AlternateContent>
      <p:sp>
        <p:nvSpPr>
          <p:cNvPr id="75" name="TekstSylinder 74">
            <a:extLst>
              <a:ext uri="{FF2B5EF4-FFF2-40B4-BE49-F238E27FC236}">
                <a16:creationId xmlns:a16="http://schemas.microsoft.com/office/drawing/2014/main" id="{6A00CA02-6918-5ED3-216B-DD2A3BA0536A}"/>
              </a:ext>
            </a:extLst>
          </p:cNvPr>
          <p:cNvSpPr txBox="1"/>
          <p:nvPr/>
        </p:nvSpPr>
        <p:spPr>
          <a:xfrm>
            <a:off x="-135489" y="3966517"/>
            <a:ext cx="1738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=5640.002.001</a:t>
            </a:r>
          </a:p>
          <a:p>
            <a:pPr algn="ctr"/>
            <a:r>
              <a:rPr lang="nb-NO" sz="800"/>
              <a:t>%KXZ.001.005</a:t>
            </a:r>
          </a:p>
        </p:txBody>
      </p:sp>
      <p:sp>
        <p:nvSpPr>
          <p:cNvPr id="76" name="TekstSylinder 75">
            <a:extLst>
              <a:ext uri="{FF2B5EF4-FFF2-40B4-BE49-F238E27FC236}">
                <a16:creationId xmlns:a16="http://schemas.microsoft.com/office/drawing/2014/main" id="{90E9A369-3FB7-6C73-9DCD-C39F6488EEBD}"/>
              </a:ext>
            </a:extLst>
          </p:cNvPr>
          <p:cNvSpPr txBox="1"/>
          <p:nvPr/>
        </p:nvSpPr>
        <p:spPr>
          <a:xfrm>
            <a:off x="3671098" y="2424172"/>
            <a:ext cx="1089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=5640.002-RBA001</a:t>
            </a:r>
          </a:p>
          <a:p>
            <a:pPr algn="ctr"/>
            <a:r>
              <a:rPr lang="nb-NO" sz="800"/>
              <a:t>%RBA.001.001</a:t>
            </a:r>
          </a:p>
        </p:txBody>
      </p:sp>
      <p:sp>
        <p:nvSpPr>
          <p:cNvPr id="78" name="TekstSylinder 77">
            <a:extLst>
              <a:ext uri="{FF2B5EF4-FFF2-40B4-BE49-F238E27FC236}">
                <a16:creationId xmlns:a16="http://schemas.microsoft.com/office/drawing/2014/main" id="{3182E62D-1B54-7BE5-AA27-2B8730599580}"/>
              </a:ext>
            </a:extLst>
          </p:cNvPr>
          <p:cNvSpPr txBox="1"/>
          <p:nvPr/>
        </p:nvSpPr>
        <p:spPr>
          <a:xfrm>
            <a:off x="981166" y="1896638"/>
            <a:ext cx="11474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=4330.003.028</a:t>
            </a:r>
          </a:p>
          <a:p>
            <a:pPr algn="ctr"/>
            <a:r>
              <a:rPr lang="nb-NO" sz="800"/>
              <a:t>%UEA.001.002</a:t>
            </a:r>
          </a:p>
        </p:txBody>
      </p:sp>
      <p:sp>
        <p:nvSpPr>
          <p:cNvPr id="79" name="TekstSylinder 78">
            <a:extLst>
              <a:ext uri="{FF2B5EF4-FFF2-40B4-BE49-F238E27FC236}">
                <a16:creationId xmlns:a16="http://schemas.microsoft.com/office/drawing/2014/main" id="{596AC0DE-F053-03C6-7F18-A772B40C320D}"/>
              </a:ext>
            </a:extLst>
          </p:cNvPr>
          <p:cNvSpPr txBox="1"/>
          <p:nvPr/>
        </p:nvSpPr>
        <p:spPr>
          <a:xfrm>
            <a:off x="2276417" y="1886978"/>
            <a:ext cx="11474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 dirty="0"/>
              <a:t>=4330.003.028</a:t>
            </a:r>
          </a:p>
          <a:p>
            <a:pPr algn="ctr"/>
            <a:r>
              <a:rPr lang="nb-NO" sz="800" dirty="0"/>
              <a:t>%UEA.001.002</a:t>
            </a:r>
          </a:p>
        </p:txBody>
      </p:sp>
      <p:sp>
        <p:nvSpPr>
          <p:cNvPr id="80" name="TekstSylinder 79">
            <a:extLst>
              <a:ext uri="{FF2B5EF4-FFF2-40B4-BE49-F238E27FC236}">
                <a16:creationId xmlns:a16="http://schemas.microsoft.com/office/drawing/2014/main" id="{A64F5701-BF3F-A68D-2B89-68BE86267C9A}"/>
              </a:ext>
            </a:extLst>
          </p:cNvPr>
          <p:cNvSpPr txBox="1"/>
          <p:nvPr/>
        </p:nvSpPr>
        <p:spPr>
          <a:xfrm>
            <a:off x="3883445" y="1883284"/>
            <a:ext cx="11474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=4330.003.028</a:t>
            </a:r>
          </a:p>
          <a:p>
            <a:pPr algn="ctr"/>
            <a:r>
              <a:rPr lang="nb-NO" sz="800"/>
              <a:t>%UEA.001.002</a:t>
            </a:r>
          </a:p>
        </p:txBody>
      </p:sp>
      <p:sp>
        <p:nvSpPr>
          <p:cNvPr id="81" name="TekstSylinder 80">
            <a:extLst>
              <a:ext uri="{FF2B5EF4-FFF2-40B4-BE49-F238E27FC236}">
                <a16:creationId xmlns:a16="http://schemas.microsoft.com/office/drawing/2014/main" id="{FCB1E3D1-1258-AF66-8D8D-C845489146B1}"/>
              </a:ext>
            </a:extLst>
          </p:cNvPr>
          <p:cNvSpPr txBox="1"/>
          <p:nvPr/>
        </p:nvSpPr>
        <p:spPr>
          <a:xfrm>
            <a:off x="5763087" y="1948255"/>
            <a:ext cx="11474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=4330.003.028</a:t>
            </a:r>
          </a:p>
          <a:p>
            <a:pPr algn="ctr"/>
            <a:r>
              <a:rPr lang="nb-NO" sz="800"/>
              <a:t>%UEA.001.002</a:t>
            </a:r>
          </a:p>
        </p:txBody>
      </p:sp>
      <p:sp>
        <p:nvSpPr>
          <p:cNvPr id="82" name="TekstSylinder 81">
            <a:extLst>
              <a:ext uri="{FF2B5EF4-FFF2-40B4-BE49-F238E27FC236}">
                <a16:creationId xmlns:a16="http://schemas.microsoft.com/office/drawing/2014/main" id="{CBD6EA98-3223-938E-10F7-8AD1DC4D3DB1}"/>
              </a:ext>
            </a:extLst>
          </p:cNvPr>
          <p:cNvSpPr txBox="1"/>
          <p:nvPr/>
        </p:nvSpPr>
        <p:spPr>
          <a:xfrm>
            <a:off x="2277216" y="3077053"/>
            <a:ext cx="11474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=4330.003.028</a:t>
            </a:r>
          </a:p>
          <a:p>
            <a:pPr algn="ctr"/>
            <a:r>
              <a:rPr lang="nb-NO" sz="800"/>
              <a:t>%UEA.001.002</a:t>
            </a:r>
          </a:p>
        </p:txBody>
      </p:sp>
      <p:sp>
        <p:nvSpPr>
          <p:cNvPr id="84" name="TekstSylinder 83">
            <a:extLst>
              <a:ext uri="{FF2B5EF4-FFF2-40B4-BE49-F238E27FC236}">
                <a16:creationId xmlns:a16="http://schemas.microsoft.com/office/drawing/2014/main" id="{C2AEC1F3-0676-48A3-F69C-A4C2F5136AFE}"/>
              </a:ext>
            </a:extLst>
          </p:cNvPr>
          <p:cNvSpPr txBox="1"/>
          <p:nvPr/>
        </p:nvSpPr>
        <p:spPr>
          <a:xfrm>
            <a:off x="3997999" y="3082019"/>
            <a:ext cx="11474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=4330.003.028</a:t>
            </a:r>
          </a:p>
          <a:p>
            <a:pPr algn="ctr"/>
            <a:r>
              <a:rPr lang="nb-NO" sz="800"/>
              <a:t>%UEA.001.002</a:t>
            </a:r>
          </a:p>
        </p:txBody>
      </p:sp>
      <p:sp>
        <p:nvSpPr>
          <p:cNvPr id="85" name="TekstSylinder 84">
            <a:extLst>
              <a:ext uri="{FF2B5EF4-FFF2-40B4-BE49-F238E27FC236}">
                <a16:creationId xmlns:a16="http://schemas.microsoft.com/office/drawing/2014/main" id="{8C5242E0-283B-AF64-31BD-866E7471411C}"/>
              </a:ext>
            </a:extLst>
          </p:cNvPr>
          <p:cNvSpPr txBox="1"/>
          <p:nvPr/>
        </p:nvSpPr>
        <p:spPr>
          <a:xfrm>
            <a:off x="5725153" y="3078944"/>
            <a:ext cx="11474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=4330.003.028</a:t>
            </a:r>
          </a:p>
          <a:p>
            <a:pPr algn="ctr"/>
            <a:r>
              <a:rPr lang="nb-NO" sz="800"/>
              <a:t>%UEA.001.002</a:t>
            </a:r>
          </a:p>
        </p:txBody>
      </p:sp>
      <p:sp>
        <p:nvSpPr>
          <p:cNvPr id="88" name="TekstSylinder 87">
            <a:extLst>
              <a:ext uri="{FF2B5EF4-FFF2-40B4-BE49-F238E27FC236}">
                <a16:creationId xmlns:a16="http://schemas.microsoft.com/office/drawing/2014/main" id="{D5BB4135-C78C-E40C-C197-6391AAB31D75}"/>
              </a:ext>
            </a:extLst>
          </p:cNvPr>
          <p:cNvSpPr txBox="1"/>
          <p:nvPr/>
        </p:nvSpPr>
        <p:spPr>
          <a:xfrm>
            <a:off x="7360093" y="873981"/>
            <a:ext cx="1508232" cy="815608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400" b="1"/>
              <a:t>NB!</a:t>
            </a:r>
          </a:p>
          <a:p>
            <a:pPr algn="ctr"/>
            <a:r>
              <a:rPr lang="nb-NO" sz="1100"/>
              <a:t>For fysisk merking av kabler og utstyr medtas ikke type.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2FCE9F4E-3801-EA72-2F2B-D22E23E5E6B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35831" y="2024681"/>
            <a:ext cx="1878584" cy="1941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7052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Rett linje 47">
            <a:extLst>
              <a:ext uri="{FF2B5EF4-FFF2-40B4-BE49-F238E27FC236}">
                <a16:creationId xmlns:a16="http://schemas.microsoft.com/office/drawing/2014/main" id="{4E4DBF84-07A0-4407-B692-C580283E0E7F}"/>
              </a:ext>
            </a:extLst>
          </p:cNvPr>
          <p:cNvCxnSpPr>
            <a:cxnSpLocks/>
          </p:cNvCxnSpPr>
          <p:nvPr/>
        </p:nvCxnSpPr>
        <p:spPr>
          <a:xfrm rot="-3600000" flipH="1">
            <a:off x="6699698" y="2880497"/>
            <a:ext cx="216000" cy="0"/>
          </a:xfrm>
          <a:prstGeom prst="line">
            <a:avLst/>
          </a:prstGeom>
          <a:ln w="19050" cmpd="sng">
            <a:solidFill>
              <a:srgbClr val="00B05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Rett linje 56">
            <a:extLst>
              <a:ext uri="{FF2B5EF4-FFF2-40B4-BE49-F238E27FC236}">
                <a16:creationId xmlns:a16="http://schemas.microsoft.com/office/drawing/2014/main" id="{101E6BC2-FEA5-4C9F-89A7-F4649188A103}"/>
              </a:ext>
            </a:extLst>
          </p:cNvPr>
          <p:cNvCxnSpPr/>
          <p:nvPr/>
        </p:nvCxnSpPr>
        <p:spPr>
          <a:xfrm flipH="1">
            <a:off x="1775123" y="1218047"/>
            <a:ext cx="3209" cy="1386000"/>
          </a:xfrm>
          <a:prstGeom prst="line">
            <a:avLst/>
          </a:prstGeom>
          <a:ln w="190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Rett linje 142"/>
          <p:cNvCxnSpPr/>
          <p:nvPr/>
        </p:nvCxnSpPr>
        <p:spPr>
          <a:xfrm flipH="1">
            <a:off x="1776269" y="2772982"/>
            <a:ext cx="3209" cy="1530000"/>
          </a:xfrm>
          <a:prstGeom prst="line">
            <a:avLst/>
          </a:prstGeom>
          <a:ln w="190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0" name="TekstSylinder 169"/>
          <p:cNvSpPr txBox="1"/>
          <p:nvPr/>
        </p:nvSpPr>
        <p:spPr>
          <a:xfrm>
            <a:off x="338369" y="2493857"/>
            <a:ext cx="1028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=4430.001.001</a:t>
            </a:r>
          </a:p>
          <a:p>
            <a:pPr algn="ctr"/>
            <a:r>
              <a:rPr lang="nb-NO" sz="800"/>
              <a:t>-UNC001</a:t>
            </a:r>
          </a:p>
          <a:p>
            <a:pPr algn="ctr"/>
            <a:r>
              <a:rPr lang="nb-NO" sz="800"/>
              <a:t>%UNC.001.001</a:t>
            </a:r>
            <a:endParaRPr lang="nb-NO" sz="1400"/>
          </a:p>
        </p:txBody>
      </p:sp>
      <p:sp>
        <p:nvSpPr>
          <p:cNvPr id="175" name="TekstSylinder 174"/>
          <p:cNvSpPr txBox="1"/>
          <p:nvPr/>
        </p:nvSpPr>
        <p:spPr>
          <a:xfrm>
            <a:off x="336207" y="1039370"/>
            <a:ext cx="1028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=4430.001.001</a:t>
            </a:r>
          </a:p>
          <a:p>
            <a:pPr algn="ctr"/>
            <a:r>
              <a:rPr lang="nb-NO" sz="800"/>
              <a:t>-UNA003</a:t>
            </a:r>
          </a:p>
          <a:p>
            <a:pPr algn="ctr"/>
            <a:r>
              <a:rPr lang="nb-NO" sz="800"/>
              <a:t>%UNA.001.001</a:t>
            </a:r>
            <a:endParaRPr lang="nb-NO" sz="1400"/>
          </a:p>
        </p:txBody>
      </p:sp>
      <p:sp>
        <p:nvSpPr>
          <p:cNvPr id="188" name="TekstSylinder 187"/>
          <p:cNvSpPr txBox="1"/>
          <p:nvPr/>
        </p:nvSpPr>
        <p:spPr>
          <a:xfrm>
            <a:off x="336207" y="1740719"/>
            <a:ext cx="1028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=4430.001.001</a:t>
            </a:r>
          </a:p>
          <a:p>
            <a:pPr algn="ctr"/>
            <a:r>
              <a:rPr lang="nb-NO" sz="800"/>
              <a:t>-UNA002</a:t>
            </a:r>
          </a:p>
          <a:p>
            <a:pPr algn="ctr"/>
            <a:r>
              <a:rPr lang="nb-NO" sz="800"/>
              <a:t>%UNA.001.001</a:t>
            </a:r>
            <a:endParaRPr lang="nb-NO" sz="1400"/>
          </a:p>
        </p:txBody>
      </p:sp>
      <p:sp>
        <p:nvSpPr>
          <p:cNvPr id="196" name="Rektangel 195"/>
          <p:cNvSpPr/>
          <p:nvPr/>
        </p:nvSpPr>
        <p:spPr>
          <a:xfrm>
            <a:off x="1464960" y="4294201"/>
            <a:ext cx="1504407" cy="422147"/>
          </a:xfrm>
          <a:prstGeom prst="rect">
            <a:avLst/>
          </a:prstGeom>
          <a:noFill/>
          <a:ln w="15875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8" name="TekstSylinder 197"/>
          <p:cNvSpPr txBox="1"/>
          <p:nvPr/>
        </p:nvSpPr>
        <p:spPr>
          <a:xfrm>
            <a:off x="1464959" y="4350124"/>
            <a:ext cx="1504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/>
              <a:t>=4430.001</a:t>
            </a:r>
          </a:p>
        </p:txBody>
      </p:sp>
      <p:sp>
        <p:nvSpPr>
          <p:cNvPr id="204" name="TekstSylinder 203"/>
          <p:cNvSpPr txBox="1"/>
          <p:nvPr/>
        </p:nvSpPr>
        <p:spPr>
          <a:xfrm>
            <a:off x="183593" y="3142851"/>
            <a:ext cx="1183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=4430.001.001</a:t>
            </a:r>
          </a:p>
          <a:p>
            <a:pPr algn="ctr"/>
            <a:r>
              <a:rPr lang="nb-NO" sz="800"/>
              <a:t>-UNA001</a:t>
            </a:r>
          </a:p>
          <a:p>
            <a:pPr algn="ctr"/>
            <a:r>
              <a:rPr lang="nb-NO" sz="800"/>
              <a:t>%UNA.001.001</a:t>
            </a:r>
            <a:endParaRPr lang="nb-NO" sz="1400"/>
          </a:p>
        </p:txBody>
      </p:sp>
      <p:sp>
        <p:nvSpPr>
          <p:cNvPr id="270" name="TekstSylinder 269"/>
          <p:cNvSpPr txBox="1"/>
          <p:nvPr/>
        </p:nvSpPr>
        <p:spPr>
          <a:xfrm>
            <a:off x="-74455" y="4367200"/>
            <a:ext cx="1940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/>
              <a:t>Nødlyssentral</a:t>
            </a:r>
          </a:p>
        </p:txBody>
      </p:sp>
      <p:sp>
        <p:nvSpPr>
          <p:cNvPr id="70" name="TekstSylinder 69"/>
          <p:cNvSpPr txBox="1"/>
          <p:nvPr/>
        </p:nvSpPr>
        <p:spPr>
          <a:xfrm>
            <a:off x="3210976" y="186583"/>
            <a:ext cx="3374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/>
              <a:t>=4430.001 NØDLYSSYSTEMER </a:t>
            </a:r>
          </a:p>
        </p:txBody>
      </p:sp>
      <p:sp>
        <p:nvSpPr>
          <p:cNvPr id="74" name="TekstSylinder 73"/>
          <p:cNvSpPr txBox="1"/>
          <p:nvPr/>
        </p:nvSpPr>
        <p:spPr>
          <a:xfrm rot="16200000">
            <a:off x="1135831" y="3692508"/>
            <a:ext cx="10283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=4430.001.001</a:t>
            </a:r>
          </a:p>
          <a:p>
            <a:pPr algn="ctr"/>
            <a:r>
              <a:rPr lang="nb-NO" sz="800"/>
              <a:t>%KWA.001.001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10EC865A-E036-4D55-AFF5-82DF7772D9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7047" y="3198705"/>
            <a:ext cx="422476" cy="202720"/>
          </a:xfrm>
          <a:prstGeom prst="rect">
            <a:avLst/>
          </a:prstGeom>
        </p:spPr>
      </p:pic>
      <p:pic>
        <p:nvPicPr>
          <p:cNvPr id="55" name="Bilde 54">
            <a:extLst>
              <a:ext uri="{FF2B5EF4-FFF2-40B4-BE49-F238E27FC236}">
                <a16:creationId xmlns:a16="http://schemas.microsoft.com/office/drawing/2014/main" id="{1DA8E7A6-1A64-4352-9B76-BF41C12DF7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7047" y="1129929"/>
            <a:ext cx="422476" cy="202720"/>
          </a:xfrm>
          <a:prstGeom prst="rect">
            <a:avLst/>
          </a:prstGeom>
        </p:spPr>
      </p:pic>
      <p:pic>
        <p:nvPicPr>
          <p:cNvPr id="56" name="Bilde 55">
            <a:extLst>
              <a:ext uri="{FF2B5EF4-FFF2-40B4-BE49-F238E27FC236}">
                <a16:creationId xmlns:a16="http://schemas.microsoft.com/office/drawing/2014/main" id="{854AA418-B68B-45D5-BF8D-9D9FC59ED9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7047" y="1823266"/>
            <a:ext cx="422476" cy="202720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457132B8-2E5F-48FE-A4CF-E185DAA1C3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2778" y="2603382"/>
            <a:ext cx="496800" cy="316964"/>
          </a:xfrm>
          <a:prstGeom prst="rect">
            <a:avLst/>
          </a:prstGeom>
        </p:spPr>
      </p:pic>
      <p:cxnSp>
        <p:nvCxnSpPr>
          <p:cNvPr id="58" name="Rett linje 57">
            <a:extLst>
              <a:ext uri="{FF2B5EF4-FFF2-40B4-BE49-F238E27FC236}">
                <a16:creationId xmlns:a16="http://schemas.microsoft.com/office/drawing/2014/main" id="{CE0D5750-2C8C-4375-BBA9-C4F1CA9A7999}"/>
              </a:ext>
            </a:extLst>
          </p:cNvPr>
          <p:cNvCxnSpPr/>
          <p:nvPr/>
        </p:nvCxnSpPr>
        <p:spPr>
          <a:xfrm flipH="1">
            <a:off x="2567123" y="1218047"/>
            <a:ext cx="3209" cy="1386000"/>
          </a:xfrm>
          <a:prstGeom prst="line">
            <a:avLst/>
          </a:prstGeom>
          <a:ln w="190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Rett linje 58">
            <a:extLst>
              <a:ext uri="{FF2B5EF4-FFF2-40B4-BE49-F238E27FC236}">
                <a16:creationId xmlns:a16="http://schemas.microsoft.com/office/drawing/2014/main" id="{9949587D-539F-4B79-B51B-ADE8CED783A4}"/>
              </a:ext>
            </a:extLst>
          </p:cNvPr>
          <p:cNvCxnSpPr/>
          <p:nvPr/>
        </p:nvCxnSpPr>
        <p:spPr>
          <a:xfrm flipH="1">
            <a:off x="2565461" y="2772982"/>
            <a:ext cx="3209" cy="1530000"/>
          </a:xfrm>
          <a:prstGeom prst="line">
            <a:avLst/>
          </a:prstGeom>
          <a:ln w="190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kstSylinder 59">
            <a:extLst>
              <a:ext uri="{FF2B5EF4-FFF2-40B4-BE49-F238E27FC236}">
                <a16:creationId xmlns:a16="http://schemas.microsoft.com/office/drawing/2014/main" id="{CB147229-0A35-47A7-8B2F-BEEAEEE8D300}"/>
              </a:ext>
            </a:extLst>
          </p:cNvPr>
          <p:cNvSpPr txBox="1"/>
          <p:nvPr/>
        </p:nvSpPr>
        <p:spPr>
          <a:xfrm rot="16200000">
            <a:off x="1901383" y="3675431"/>
            <a:ext cx="10283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=4430.001.002</a:t>
            </a:r>
          </a:p>
          <a:p>
            <a:pPr algn="ctr"/>
            <a:r>
              <a:rPr lang="nb-NO" sz="800"/>
              <a:t>%KWA.001.001</a:t>
            </a:r>
          </a:p>
        </p:txBody>
      </p:sp>
      <p:pic>
        <p:nvPicPr>
          <p:cNvPr id="61" name="Bilde 60">
            <a:extLst>
              <a:ext uri="{FF2B5EF4-FFF2-40B4-BE49-F238E27FC236}">
                <a16:creationId xmlns:a16="http://schemas.microsoft.com/office/drawing/2014/main" id="{29548A1D-B72A-4DA7-8CAE-0B4ED1F74A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6239" y="3198705"/>
            <a:ext cx="422476" cy="202720"/>
          </a:xfrm>
          <a:prstGeom prst="rect">
            <a:avLst/>
          </a:prstGeom>
        </p:spPr>
      </p:pic>
      <p:pic>
        <p:nvPicPr>
          <p:cNvPr id="62" name="Bilde 61">
            <a:extLst>
              <a:ext uri="{FF2B5EF4-FFF2-40B4-BE49-F238E27FC236}">
                <a16:creationId xmlns:a16="http://schemas.microsoft.com/office/drawing/2014/main" id="{5750F1C4-2EEC-4E5A-9C58-BCA69BA5EE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6239" y="1129929"/>
            <a:ext cx="422476" cy="202720"/>
          </a:xfrm>
          <a:prstGeom prst="rect">
            <a:avLst/>
          </a:prstGeom>
        </p:spPr>
      </p:pic>
      <p:pic>
        <p:nvPicPr>
          <p:cNvPr id="63" name="Bilde 62">
            <a:extLst>
              <a:ext uri="{FF2B5EF4-FFF2-40B4-BE49-F238E27FC236}">
                <a16:creationId xmlns:a16="http://schemas.microsoft.com/office/drawing/2014/main" id="{7D852E49-F835-4897-9823-D42DF9DDB8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6239" y="1823266"/>
            <a:ext cx="422476" cy="202720"/>
          </a:xfrm>
          <a:prstGeom prst="rect">
            <a:avLst/>
          </a:prstGeom>
        </p:spPr>
      </p:pic>
      <p:pic>
        <p:nvPicPr>
          <p:cNvPr id="64" name="Bilde 63">
            <a:extLst>
              <a:ext uri="{FF2B5EF4-FFF2-40B4-BE49-F238E27FC236}">
                <a16:creationId xmlns:a16="http://schemas.microsoft.com/office/drawing/2014/main" id="{C6E90715-1814-4756-B5A1-8A2C594F9E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1970" y="2603382"/>
            <a:ext cx="496800" cy="316964"/>
          </a:xfrm>
          <a:prstGeom prst="rect">
            <a:avLst/>
          </a:prstGeom>
        </p:spPr>
      </p:pic>
      <p:sp>
        <p:nvSpPr>
          <p:cNvPr id="65" name="TekstSylinder 64">
            <a:extLst>
              <a:ext uri="{FF2B5EF4-FFF2-40B4-BE49-F238E27FC236}">
                <a16:creationId xmlns:a16="http://schemas.microsoft.com/office/drawing/2014/main" id="{91E5BA02-3B5E-4983-95A9-2B208F9C4374}"/>
              </a:ext>
            </a:extLst>
          </p:cNvPr>
          <p:cNvSpPr txBox="1"/>
          <p:nvPr/>
        </p:nvSpPr>
        <p:spPr>
          <a:xfrm>
            <a:off x="2955667" y="2493858"/>
            <a:ext cx="1028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=4430.001.002</a:t>
            </a:r>
          </a:p>
          <a:p>
            <a:pPr algn="ctr"/>
            <a:r>
              <a:rPr lang="nb-NO" sz="800"/>
              <a:t>-UNC001</a:t>
            </a:r>
          </a:p>
          <a:p>
            <a:pPr algn="ctr"/>
            <a:r>
              <a:rPr lang="nb-NO" sz="800"/>
              <a:t>%UNC.001.001</a:t>
            </a:r>
            <a:endParaRPr lang="nb-NO" sz="1400"/>
          </a:p>
        </p:txBody>
      </p:sp>
      <p:sp>
        <p:nvSpPr>
          <p:cNvPr id="66" name="TekstSylinder 65">
            <a:extLst>
              <a:ext uri="{FF2B5EF4-FFF2-40B4-BE49-F238E27FC236}">
                <a16:creationId xmlns:a16="http://schemas.microsoft.com/office/drawing/2014/main" id="{1BAC5FC2-5F66-4D74-8768-3B5EDB28C4D3}"/>
              </a:ext>
            </a:extLst>
          </p:cNvPr>
          <p:cNvSpPr txBox="1"/>
          <p:nvPr/>
        </p:nvSpPr>
        <p:spPr>
          <a:xfrm>
            <a:off x="2953505" y="1039371"/>
            <a:ext cx="1028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=4430.001.002</a:t>
            </a:r>
          </a:p>
          <a:p>
            <a:pPr algn="ctr"/>
            <a:r>
              <a:rPr lang="nb-NO" sz="800"/>
              <a:t>-UNA003</a:t>
            </a:r>
          </a:p>
          <a:p>
            <a:pPr algn="ctr"/>
            <a:r>
              <a:rPr lang="nb-NO" sz="800"/>
              <a:t>%UNA.001.001</a:t>
            </a:r>
            <a:endParaRPr lang="nb-NO" sz="1400"/>
          </a:p>
        </p:txBody>
      </p:sp>
      <p:sp>
        <p:nvSpPr>
          <p:cNvPr id="67" name="TekstSylinder 66">
            <a:extLst>
              <a:ext uri="{FF2B5EF4-FFF2-40B4-BE49-F238E27FC236}">
                <a16:creationId xmlns:a16="http://schemas.microsoft.com/office/drawing/2014/main" id="{98013531-38E1-4A58-B44B-DCCEDA18B0CC}"/>
              </a:ext>
            </a:extLst>
          </p:cNvPr>
          <p:cNvSpPr txBox="1"/>
          <p:nvPr/>
        </p:nvSpPr>
        <p:spPr>
          <a:xfrm>
            <a:off x="2953505" y="1740720"/>
            <a:ext cx="1028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=4430.001.002</a:t>
            </a:r>
          </a:p>
          <a:p>
            <a:pPr algn="ctr"/>
            <a:r>
              <a:rPr lang="nb-NO" sz="800"/>
              <a:t>-UNA002</a:t>
            </a:r>
          </a:p>
          <a:p>
            <a:pPr algn="ctr"/>
            <a:r>
              <a:rPr lang="nb-NO" sz="800"/>
              <a:t>%UNA.001.001</a:t>
            </a:r>
            <a:endParaRPr lang="nb-NO" sz="1400"/>
          </a:p>
        </p:txBody>
      </p:sp>
      <p:sp>
        <p:nvSpPr>
          <p:cNvPr id="68" name="TekstSylinder 67">
            <a:extLst>
              <a:ext uri="{FF2B5EF4-FFF2-40B4-BE49-F238E27FC236}">
                <a16:creationId xmlns:a16="http://schemas.microsoft.com/office/drawing/2014/main" id="{FBB2745E-645F-4A76-9B60-1959F90D1D22}"/>
              </a:ext>
            </a:extLst>
          </p:cNvPr>
          <p:cNvSpPr txBox="1"/>
          <p:nvPr/>
        </p:nvSpPr>
        <p:spPr>
          <a:xfrm>
            <a:off x="2955667" y="3142852"/>
            <a:ext cx="1028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=4430.001.002</a:t>
            </a:r>
          </a:p>
          <a:p>
            <a:pPr algn="ctr"/>
            <a:r>
              <a:rPr lang="nb-NO" sz="800"/>
              <a:t>-UNA001</a:t>
            </a:r>
          </a:p>
          <a:p>
            <a:pPr algn="ctr"/>
            <a:r>
              <a:rPr lang="nb-NO" sz="800"/>
              <a:t>%UNA.001.001</a:t>
            </a:r>
            <a:endParaRPr lang="nb-NO" sz="1400"/>
          </a:p>
        </p:txBody>
      </p:sp>
      <p:pic>
        <p:nvPicPr>
          <p:cNvPr id="71" name="Bilde 70">
            <a:extLst>
              <a:ext uri="{FF2B5EF4-FFF2-40B4-BE49-F238E27FC236}">
                <a16:creationId xmlns:a16="http://schemas.microsoft.com/office/drawing/2014/main" id="{44ED21FB-83ED-4604-B212-BB48D42945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3097" y="2609936"/>
            <a:ext cx="496800" cy="316964"/>
          </a:xfrm>
          <a:prstGeom prst="rect">
            <a:avLst/>
          </a:prstGeom>
        </p:spPr>
      </p:pic>
      <p:pic>
        <p:nvPicPr>
          <p:cNvPr id="72" name="Bilde 71">
            <a:extLst>
              <a:ext uri="{FF2B5EF4-FFF2-40B4-BE49-F238E27FC236}">
                <a16:creationId xmlns:a16="http://schemas.microsoft.com/office/drawing/2014/main" id="{A4A5B0D9-A611-4096-B859-3F8B8CA6A4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8409" y="2608428"/>
            <a:ext cx="496800" cy="316964"/>
          </a:xfrm>
          <a:prstGeom prst="rect">
            <a:avLst/>
          </a:prstGeom>
        </p:spPr>
      </p:pic>
      <p:cxnSp>
        <p:nvCxnSpPr>
          <p:cNvPr id="73" name="Rett linje 72">
            <a:extLst>
              <a:ext uri="{FF2B5EF4-FFF2-40B4-BE49-F238E27FC236}">
                <a16:creationId xmlns:a16="http://schemas.microsoft.com/office/drawing/2014/main" id="{468EFBE5-D37E-4561-B862-21118A5286E1}"/>
              </a:ext>
            </a:extLst>
          </p:cNvPr>
          <p:cNvCxnSpPr>
            <a:cxnSpLocks/>
          </p:cNvCxnSpPr>
          <p:nvPr/>
        </p:nvCxnSpPr>
        <p:spPr>
          <a:xfrm flipH="1">
            <a:off x="4644760" y="2966336"/>
            <a:ext cx="684000" cy="0"/>
          </a:xfrm>
          <a:prstGeom prst="line">
            <a:avLst/>
          </a:prstGeom>
          <a:ln w="19050" cmpd="sng">
            <a:solidFill>
              <a:srgbClr val="00B05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Rett linje 77">
            <a:extLst>
              <a:ext uri="{FF2B5EF4-FFF2-40B4-BE49-F238E27FC236}">
                <a16:creationId xmlns:a16="http://schemas.microsoft.com/office/drawing/2014/main" id="{858FF646-B3E6-469A-BE38-D332FE739AF0}"/>
              </a:ext>
            </a:extLst>
          </p:cNvPr>
          <p:cNvCxnSpPr>
            <a:cxnSpLocks/>
          </p:cNvCxnSpPr>
          <p:nvPr/>
        </p:nvCxnSpPr>
        <p:spPr>
          <a:xfrm rot="-3600000" flipH="1">
            <a:off x="6001386" y="2512736"/>
            <a:ext cx="2160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Rett linje 78">
            <a:extLst>
              <a:ext uri="{FF2B5EF4-FFF2-40B4-BE49-F238E27FC236}">
                <a16:creationId xmlns:a16="http://schemas.microsoft.com/office/drawing/2014/main" id="{D24E30FC-7292-462C-BE2D-687AA7A03C27}"/>
              </a:ext>
            </a:extLst>
          </p:cNvPr>
          <p:cNvCxnSpPr>
            <a:cxnSpLocks/>
          </p:cNvCxnSpPr>
          <p:nvPr/>
        </p:nvCxnSpPr>
        <p:spPr>
          <a:xfrm rot="-7200000" flipH="1">
            <a:off x="5893386" y="2512736"/>
            <a:ext cx="2160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Rett linje 79">
            <a:extLst>
              <a:ext uri="{FF2B5EF4-FFF2-40B4-BE49-F238E27FC236}">
                <a16:creationId xmlns:a16="http://schemas.microsoft.com/office/drawing/2014/main" id="{5AC02896-EFC3-4025-BDC0-3C3FEAC6AA05}"/>
              </a:ext>
            </a:extLst>
          </p:cNvPr>
          <p:cNvCxnSpPr>
            <a:cxnSpLocks/>
          </p:cNvCxnSpPr>
          <p:nvPr/>
        </p:nvCxnSpPr>
        <p:spPr>
          <a:xfrm rot="-3600000" flipH="1">
            <a:off x="5375321" y="2513016"/>
            <a:ext cx="2160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Rett linje 80">
            <a:extLst>
              <a:ext uri="{FF2B5EF4-FFF2-40B4-BE49-F238E27FC236}">
                <a16:creationId xmlns:a16="http://schemas.microsoft.com/office/drawing/2014/main" id="{D8B8D8AC-A139-41DA-8995-D336DE92EAE3}"/>
              </a:ext>
            </a:extLst>
          </p:cNvPr>
          <p:cNvCxnSpPr>
            <a:cxnSpLocks/>
          </p:cNvCxnSpPr>
          <p:nvPr/>
        </p:nvCxnSpPr>
        <p:spPr>
          <a:xfrm rot="-7200000" flipH="1">
            <a:off x="5267321" y="2514154"/>
            <a:ext cx="2160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Rett linje 81">
            <a:extLst>
              <a:ext uri="{FF2B5EF4-FFF2-40B4-BE49-F238E27FC236}">
                <a16:creationId xmlns:a16="http://schemas.microsoft.com/office/drawing/2014/main" id="{D91C68B5-948B-49A2-9235-15B1ABD51B2B}"/>
              </a:ext>
            </a:extLst>
          </p:cNvPr>
          <p:cNvCxnSpPr>
            <a:cxnSpLocks/>
          </p:cNvCxnSpPr>
          <p:nvPr/>
        </p:nvCxnSpPr>
        <p:spPr>
          <a:xfrm flipH="1">
            <a:off x="5530191" y="2420623"/>
            <a:ext cx="4212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Rett linje 82">
            <a:extLst>
              <a:ext uri="{FF2B5EF4-FFF2-40B4-BE49-F238E27FC236}">
                <a16:creationId xmlns:a16="http://schemas.microsoft.com/office/drawing/2014/main" id="{2FD0A5B9-FA66-4EC1-A7F0-2FAF833ABA1A}"/>
              </a:ext>
            </a:extLst>
          </p:cNvPr>
          <p:cNvCxnSpPr>
            <a:cxnSpLocks/>
          </p:cNvCxnSpPr>
          <p:nvPr/>
        </p:nvCxnSpPr>
        <p:spPr>
          <a:xfrm flipH="1">
            <a:off x="4644760" y="2419485"/>
            <a:ext cx="684000" cy="1138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Rett linje 84">
            <a:extLst>
              <a:ext uri="{FF2B5EF4-FFF2-40B4-BE49-F238E27FC236}">
                <a16:creationId xmlns:a16="http://schemas.microsoft.com/office/drawing/2014/main" id="{AE208642-BE0D-4766-BA69-75EB70C07A27}"/>
              </a:ext>
            </a:extLst>
          </p:cNvPr>
          <p:cNvCxnSpPr>
            <a:cxnSpLocks/>
          </p:cNvCxnSpPr>
          <p:nvPr/>
        </p:nvCxnSpPr>
        <p:spPr>
          <a:xfrm rot="-7200000" flipH="1">
            <a:off x="6667023" y="2514987"/>
            <a:ext cx="2160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Rett linje 42">
            <a:extLst>
              <a:ext uri="{FF2B5EF4-FFF2-40B4-BE49-F238E27FC236}">
                <a16:creationId xmlns:a16="http://schemas.microsoft.com/office/drawing/2014/main" id="{D563FD15-8467-4C92-98D2-B46DA9847E2A}"/>
              </a:ext>
            </a:extLst>
          </p:cNvPr>
          <p:cNvCxnSpPr>
            <a:cxnSpLocks/>
          </p:cNvCxnSpPr>
          <p:nvPr/>
        </p:nvCxnSpPr>
        <p:spPr>
          <a:xfrm flipH="1">
            <a:off x="6163386" y="2419136"/>
            <a:ext cx="5580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Bilde 1">
            <a:extLst>
              <a:ext uri="{FF2B5EF4-FFF2-40B4-BE49-F238E27FC236}">
                <a16:creationId xmlns:a16="http://schemas.microsoft.com/office/drawing/2014/main" id="{EA170F72-2DF9-4BA4-A89D-B12B9C556A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>
            <a:off x="5310438" y="2773368"/>
            <a:ext cx="237765" cy="207282"/>
          </a:xfrm>
          <a:prstGeom prst="rect">
            <a:avLst/>
          </a:prstGeom>
        </p:spPr>
      </p:pic>
      <p:pic>
        <p:nvPicPr>
          <p:cNvPr id="47" name="Bilde 46">
            <a:extLst>
              <a:ext uri="{FF2B5EF4-FFF2-40B4-BE49-F238E27FC236}">
                <a16:creationId xmlns:a16="http://schemas.microsoft.com/office/drawing/2014/main" id="{6585267C-1573-407B-8D77-81EEEA2913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>
            <a:off x="5936503" y="2771936"/>
            <a:ext cx="237765" cy="207282"/>
          </a:xfrm>
          <a:prstGeom prst="rect">
            <a:avLst/>
          </a:prstGeom>
        </p:spPr>
      </p:pic>
      <p:cxnSp>
        <p:nvCxnSpPr>
          <p:cNvPr id="49" name="Rett linje 48">
            <a:extLst>
              <a:ext uri="{FF2B5EF4-FFF2-40B4-BE49-F238E27FC236}">
                <a16:creationId xmlns:a16="http://schemas.microsoft.com/office/drawing/2014/main" id="{1D71FBB0-00A5-4326-BDBD-85CF8FEC4A92}"/>
              </a:ext>
            </a:extLst>
          </p:cNvPr>
          <p:cNvCxnSpPr>
            <a:cxnSpLocks/>
          </p:cNvCxnSpPr>
          <p:nvPr/>
        </p:nvCxnSpPr>
        <p:spPr>
          <a:xfrm flipH="1">
            <a:off x="5530191" y="2966336"/>
            <a:ext cx="414000" cy="0"/>
          </a:xfrm>
          <a:prstGeom prst="line">
            <a:avLst/>
          </a:prstGeom>
          <a:ln w="19050" cmpd="sng">
            <a:solidFill>
              <a:srgbClr val="00B05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Rett linje 49">
            <a:extLst>
              <a:ext uri="{FF2B5EF4-FFF2-40B4-BE49-F238E27FC236}">
                <a16:creationId xmlns:a16="http://schemas.microsoft.com/office/drawing/2014/main" id="{B0722BDB-5C91-4CDB-B591-408BF14DA88C}"/>
              </a:ext>
            </a:extLst>
          </p:cNvPr>
          <p:cNvCxnSpPr>
            <a:cxnSpLocks/>
          </p:cNvCxnSpPr>
          <p:nvPr/>
        </p:nvCxnSpPr>
        <p:spPr>
          <a:xfrm flipH="1">
            <a:off x="6163386" y="2966336"/>
            <a:ext cx="576000" cy="0"/>
          </a:xfrm>
          <a:prstGeom prst="line">
            <a:avLst/>
          </a:prstGeom>
          <a:ln w="19050" cmpd="sng">
            <a:solidFill>
              <a:srgbClr val="00B05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kstSylinder 52">
            <a:extLst>
              <a:ext uri="{FF2B5EF4-FFF2-40B4-BE49-F238E27FC236}">
                <a16:creationId xmlns:a16="http://schemas.microsoft.com/office/drawing/2014/main" id="{ECAE7572-4635-4D2D-A167-22229F815739}"/>
              </a:ext>
            </a:extLst>
          </p:cNvPr>
          <p:cNvSpPr txBox="1"/>
          <p:nvPr/>
        </p:nvSpPr>
        <p:spPr>
          <a:xfrm>
            <a:off x="4281738" y="2207721"/>
            <a:ext cx="16338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=4330.003.040%KWA.001.001</a:t>
            </a:r>
          </a:p>
        </p:txBody>
      </p:sp>
      <p:sp>
        <p:nvSpPr>
          <p:cNvPr id="54" name="TekstSylinder 53">
            <a:extLst>
              <a:ext uri="{FF2B5EF4-FFF2-40B4-BE49-F238E27FC236}">
                <a16:creationId xmlns:a16="http://schemas.microsoft.com/office/drawing/2014/main" id="{2B931B01-68D9-4296-9A75-DD64F081228A}"/>
              </a:ext>
            </a:extLst>
          </p:cNvPr>
          <p:cNvSpPr txBox="1"/>
          <p:nvPr/>
        </p:nvSpPr>
        <p:spPr>
          <a:xfrm>
            <a:off x="6338484" y="1944590"/>
            <a:ext cx="1028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=4430.001.040</a:t>
            </a:r>
          </a:p>
          <a:p>
            <a:pPr algn="ctr"/>
            <a:r>
              <a:rPr lang="nb-NO" sz="800"/>
              <a:t>-UNB001</a:t>
            </a:r>
          </a:p>
          <a:p>
            <a:pPr algn="ctr"/>
            <a:r>
              <a:rPr lang="nb-NO" sz="800"/>
              <a:t>%UNB.001.001</a:t>
            </a:r>
          </a:p>
        </p:txBody>
      </p:sp>
      <p:sp>
        <p:nvSpPr>
          <p:cNvPr id="86" name="TekstSylinder 85">
            <a:extLst>
              <a:ext uri="{FF2B5EF4-FFF2-40B4-BE49-F238E27FC236}">
                <a16:creationId xmlns:a16="http://schemas.microsoft.com/office/drawing/2014/main" id="{8630CA22-3428-4B40-A6CC-44736635BD59}"/>
              </a:ext>
            </a:extLst>
          </p:cNvPr>
          <p:cNvSpPr txBox="1"/>
          <p:nvPr/>
        </p:nvSpPr>
        <p:spPr>
          <a:xfrm>
            <a:off x="4217298" y="2992642"/>
            <a:ext cx="15903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=4430.001.001%KXZ.001.001</a:t>
            </a:r>
          </a:p>
        </p:txBody>
      </p:sp>
      <p:cxnSp>
        <p:nvCxnSpPr>
          <p:cNvPr id="87" name="Rett linje 86">
            <a:extLst>
              <a:ext uri="{FF2B5EF4-FFF2-40B4-BE49-F238E27FC236}">
                <a16:creationId xmlns:a16="http://schemas.microsoft.com/office/drawing/2014/main" id="{F42B1EAE-CB8A-4C35-A5F6-4EBD94220628}"/>
              </a:ext>
            </a:extLst>
          </p:cNvPr>
          <p:cNvCxnSpPr>
            <a:cxnSpLocks/>
          </p:cNvCxnSpPr>
          <p:nvPr/>
        </p:nvCxnSpPr>
        <p:spPr>
          <a:xfrm flipH="1">
            <a:off x="4281739" y="737352"/>
            <a:ext cx="665" cy="2952000"/>
          </a:xfrm>
          <a:prstGeom prst="line">
            <a:avLst/>
          </a:prstGeom>
          <a:ln w="12700" cmpd="sng">
            <a:solidFill>
              <a:schemeClr val="tx1"/>
            </a:solidFill>
            <a:prstDash val="lg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kstSylinder 87">
            <a:extLst>
              <a:ext uri="{FF2B5EF4-FFF2-40B4-BE49-F238E27FC236}">
                <a16:creationId xmlns:a16="http://schemas.microsoft.com/office/drawing/2014/main" id="{A4CE3C0C-9171-4111-9389-72FC29B0B79A}"/>
              </a:ext>
            </a:extLst>
          </p:cNvPr>
          <p:cNvSpPr txBox="1"/>
          <p:nvPr/>
        </p:nvSpPr>
        <p:spPr>
          <a:xfrm>
            <a:off x="5261490" y="627879"/>
            <a:ext cx="2598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/>
              <a:t>Desentralisert nødlyssystem</a:t>
            </a:r>
          </a:p>
        </p:txBody>
      </p:sp>
      <p:sp>
        <p:nvSpPr>
          <p:cNvPr id="89" name="TekstSylinder 88">
            <a:extLst>
              <a:ext uri="{FF2B5EF4-FFF2-40B4-BE49-F238E27FC236}">
                <a16:creationId xmlns:a16="http://schemas.microsoft.com/office/drawing/2014/main" id="{F37ACCC9-8D91-4ECA-B6A5-B33137F9BD8A}"/>
              </a:ext>
            </a:extLst>
          </p:cNvPr>
          <p:cNvSpPr txBox="1"/>
          <p:nvPr/>
        </p:nvSpPr>
        <p:spPr>
          <a:xfrm>
            <a:off x="4217299" y="2530977"/>
            <a:ext cx="1028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=4430.001.040</a:t>
            </a:r>
          </a:p>
          <a:p>
            <a:pPr algn="ctr"/>
            <a:r>
              <a:rPr lang="nb-NO" sz="800"/>
              <a:t>-UND001</a:t>
            </a:r>
          </a:p>
          <a:p>
            <a:pPr algn="ctr"/>
            <a:r>
              <a:rPr lang="nb-NO" sz="800"/>
              <a:t>%UND.001.001</a:t>
            </a:r>
          </a:p>
        </p:txBody>
      </p:sp>
      <p:sp>
        <p:nvSpPr>
          <p:cNvPr id="90" name="TekstSylinder 89">
            <a:extLst>
              <a:ext uri="{FF2B5EF4-FFF2-40B4-BE49-F238E27FC236}">
                <a16:creationId xmlns:a16="http://schemas.microsoft.com/office/drawing/2014/main" id="{BE6BA5B8-17E5-4D89-9DD3-63951CB751A9}"/>
              </a:ext>
            </a:extLst>
          </p:cNvPr>
          <p:cNvSpPr txBox="1"/>
          <p:nvPr/>
        </p:nvSpPr>
        <p:spPr>
          <a:xfrm>
            <a:off x="5597764" y="3048921"/>
            <a:ext cx="1028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=4430.001.040</a:t>
            </a:r>
          </a:p>
          <a:p>
            <a:pPr algn="ctr"/>
            <a:r>
              <a:rPr lang="nb-NO" sz="800"/>
              <a:t>-UND002</a:t>
            </a:r>
          </a:p>
          <a:p>
            <a:pPr algn="ctr"/>
            <a:r>
              <a:rPr lang="nb-NO" sz="800"/>
              <a:t>%UND.001.001</a:t>
            </a:r>
          </a:p>
        </p:txBody>
      </p:sp>
      <p:sp>
        <p:nvSpPr>
          <p:cNvPr id="76" name="TekstSylinder 75">
            <a:extLst>
              <a:ext uri="{FF2B5EF4-FFF2-40B4-BE49-F238E27FC236}">
                <a16:creationId xmlns:a16="http://schemas.microsoft.com/office/drawing/2014/main" id="{F13C8452-0000-4AAC-AEB7-3CCF8A5A6CDF}"/>
              </a:ext>
            </a:extLst>
          </p:cNvPr>
          <p:cNvSpPr txBox="1"/>
          <p:nvPr/>
        </p:nvSpPr>
        <p:spPr>
          <a:xfrm>
            <a:off x="651189" y="583464"/>
            <a:ext cx="2598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/>
              <a:t>Sentralisert nødlyssystem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D2F237B-5403-4C91-8AD9-82214A45B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29</a:t>
            </a:fld>
            <a:r>
              <a:rPr lang="en-US" dirty="0"/>
              <a:t> av 39</a:t>
            </a:r>
          </a:p>
        </p:txBody>
      </p:sp>
      <p:cxnSp>
        <p:nvCxnSpPr>
          <p:cNvPr id="77" name="Rett linje 76">
            <a:extLst>
              <a:ext uri="{FF2B5EF4-FFF2-40B4-BE49-F238E27FC236}">
                <a16:creationId xmlns:a16="http://schemas.microsoft.com/office/drawing/2014/main" id="{A1BFCC6C-228D-472D-BA04-88CC82517B6D}"/>
              </a:ext>
            </a:extLst>
          </p:cNvPr>
          <p:cNvCxnSpPr>
            <a:cxnSpLocks/>
          </p:cNvCxnSpPr>
          <p:nvPr/>
        </p:nvCxnSpPr>
        <p:spPr>
          <a:xfrm rot="-3600000" flipH="1">
            <a:off x="7900040" y="2880497"/>
            <a:ext cx="216000" cy="0"/>
          </a:xfrm>
          <a:prstGeom prst="line">
            <a:avLst/>
          </a:prstGeom>
          <a:ln w="19050" cmpd="sng">
            <a:solidFill>
              <a:srgbClr val="00B05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4" name="Bilde 83">
            <a:extLst>
              <a:ext uri="{FF2B5EF4-FFF2-40B4-BE49-F238E27FC236}">
                <a16:creationId xmlns:a16="http://schemas.microsoft.com/office/drawing/2014/main" id="{F17C1414-1029-446B-B15B-6B3865805A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1785" y="2609936"/>
            <a:ext cx="422476" cy="202720"/>
          </a:xfrm>
          <a:prstGeom prst="rect">
            <a:avLst/>
          </a:prstGeom>
        </p:spPr>
      </p:pic>
      <p:cxnSp>
        <p:nvCxnSpPr>
          <p:cNvPr id="91" name="Rett linje 90">
            <a:extLst>
              <a:ext uri="{FF2B5EF4-FFF2-40B4-BE49-F238E27FC236}">
                <a16:creationId xmlns:a16="http://schemas.microsoft.com/office/drawing/2014/main" id="{DDE0BF5A-2704-4F37-B772-7191B5DA0311}"/>
              </a:ext>
            </a:extLst>
          </p:cNvPr>
          <p:cNvCxnSpPr>
            <a:cxnSpLocks/>
          </p:cNvCxnSpPr>
          <p:nvPr/>
        </p:nvCxnSpPr>
        <p:spPr>
          <a:xfrm rot="-7200000" flipH="1">
            <a:off x="7867365" y="2514987"/>
            <a:ext cx="2160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Rett linje 91">
            <a:extLst>
              <a:ext uri="{FF2B5EF4-FFF2-40B4-BE49-F238E27FC236}">
                <a16:creationId xmlns:a16="http://schemas.microsoft.com/office/drawing/2014/main" id="{BF85EC56-35DA-4271-8578-8AA10CABD5AD}"/>
              </a:ext>
            </a:extLst>
          </p:cNvPr>
          <p:cNvCxnSpPr>
            <a:cxnSpLocks/>
          </p:cNvCxnSpPr>
          <p:nvPr/>
        </p:nvCxnSpPr>
        <p:spPr>
          <a:xfrm rot="-3600000" flipH="1">
            <a:off x="6779252" y="2516376"/>
            <a:ext cx="2160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Rett linje 92">
            <a:extLst>
              <a:ext uri="{FF2B5EF4-FFF2-40B4-BE49-F238E27FC236}">
                <a16:creationId xmlns:a16="http://schemas.microsoft.com/office/drawing/2014/main" id="{E04159E9-4357-44B5-9D5F-CCC27950949C}"/>
              </a:ext>
            </a:extLst>
          </p:cNvPr>
          <p:cNvCxnSpPr>
            <a:cxnSpLocks/>
          </p:cNvCxnSpPr>
          <p:nvPr/>
        </p:nvCxnSpPr>
        <p:spPr>
          <a:xfrm flipH="1">
            <a:off x="6941252" y="2422776"/>
            <a:ext cx="9900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Rett linje 94">
            <a:extLst>
              <a:ext uri="{FF2B5EF4-FFF2-40B4-BE49-F238E27FC236}">
                <a16:creationId xmlns:a16="http://schemas.microsoft.com/office/drawing/2014/main" id="{AC00AC54-A919-4F42-ABA0-C1A9C2E8CAAE}"/>
              </a:ext>
            </a:extLst>
          </p:cNvPr>
          <p:cNvCxnSpPr>
            <a:cxnSpLocks/>
          </p:cNvCxnSpPr>
          <p:nvPr/>
        </p:nvCxnSpPr>
        <p:spPr>
          <a:xfrm flipH="1">
            <a:off x="6948000" y="2966336"/>
            <a:ext cx="1008000" cy="0"/>
          </a:xfrm>
          <a:prstGeom prst="line">
            <a:avLst/>
          </a:prstGeom>
          <a:ln w="19050" cmpd="sng">
            <a:solidFill>
              <a:srgbClr val="00B05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Rett linje 95">
            <a:extLst>
              <a:ext uri="{FF2B5EF4-FFF2-40B4-BE49-F238E27FC236}">
                <a16:creationId xmlns:a16="http://schemas.microsoft.com/office/drawing/2014/main" id="{78AC8B0C-5EEF-4AA6-9D89-15DB428DFE37}"/>
              </a:ext>
            </a:extLst>
          </p:cNvPr>
          <p:cNvCxnSpPr>
            <a:cxnSpLocks/>
          </p:cNvCxnSpPr>
          <p:nvPr/>
        </p:nvCxnSpPr>
        <p:spPr>
          <a:xfrm rot="3600000" flipH="1">
            <a:off x="6793199" y="2877211"/>
            <a:ext cx="216000" cy="0"/>
          </a:xfrm>
          <a:prstGeom prst="line">
            <a:avLst/>
          </a:prstGeom>
          <a:ln w="19050" cmpd="sng">
            <a:solidFill>
              <a:srgbClr val="00B05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9" name="Bilde 68">
            <a:extLst>
              <a:ext uri="{FF2B5EF4-FFF2-40B4-BE49-F238E27FC236}">
                <a16:creationId xmlns:a16="http://schemas.microsoft.com/office/drawing/2014/main" id="{243F3D2C-628F-4C9C-889A-BA310A11C8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1443" y="2609936"/>
            <a:ext cx="422476" cy="202720"/>
          </a:xfrm>
          <a:prstGeom prst="rect">
            <a:avLst/>
          </a:prstGeom>
        </p:spPr>
      </p:pic>
      <p:sp>
        <p:nvSpPr>
          <p:cNvPr id="97" name="TekstSylinder 96">
            <a:extLst>
              <a:ext uri="{FF2B5EF4-FFF2-40B4-BE49-F238E27FC236}">
                <a16:creationId xmlns:a16="http://schemas.microsoft.com/office/drawing/2014/main" id="{DF753DA0-4FD8-43FE-83C2-1C9CB5B001C7}"/>
              </a:ext>
            </a:extLst>
          </p:cNvPr>
          <p:cNvSpPr txBox="1"/>
          <p:nvPr/>
        </p:nvSpPr>
        <p:spPr>
          <a:xfrm>
            <a:off x="7902386" y="2071431"/>
            <a:ext cx="1028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=4430.001.040</a:t>
            </a:r>
          </a:p>
          <a:p>
            <a:pPr algn="ctr"/>
            <a:r>
              <a:rPr lang="nb-NO" sz="800"/>
              <a:t>-UNB002</a:t>
            </a:r>
          </a:p>
          <a:p>
            <a:pPr algn="ctr"/>
            <a:r>
              <a:rPr lang="nb-NO" sz="800"/>
              <a:t>%UNB.001.001</a:t>
            </a:r>
          </a:p>
        </p:txBody>
      </p:sp>
      <p:sp>
        <p:nvSpPr>
          <p:cNvPr id="94" name="TekstSylinder 93">
            <a:extLst>
              <a:ext uri="{FF2B5EF4-FFF2-40B4-BE49-F238E27FC236}">
                <a16:creationId xmlns:a16="http://schemas.microsoft.com/office/drawing/2014/main" id="{8993358B-BFC5-FDA1-24FA-4FE42D86A004}"/>
              </a:ext>
            </a:extLst>
          </p:cNvPr>
          <p:cNvSpPr txBox="1"/>
          <p:nvPr/>
        </p:nvSpPr>
        <p:spPr>
          <a:xfrm>
            <a:off x="3527623" y="3710465"/>
            <a:ext cx="1508232" cy="815608"/>
          </a:xfrm>
          <a:prstGeom prst="rect">
            <a:avLst/>
          </a:prstGeom>
          <a:noFill/>
          <a:ln w="12700">
            <a:solidFill>
              <a:schemeClr val="tx1"/>
            </a:solidFill>
            <a:prstDash val="lgDashDot"/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400" b="1"/>
              <a:t>NB!</a:t>
            </a:r>
          </a:p>
          <a:p>
            <a:pPr algn="ctr"/>
            <a:r>
              <a:rPr lang="nb-NO" sz="1100"/>
              <a:t>For fysisk merking av kabler og utstyr medtas ikke type.</a:t>
            </a:r>
          </a:p>
        </p:txBody>
      </p:sp>
    </p:spTree>
    <p:extLst>
      <p:ext uri="{BB962C8B-B14F-4D97-AF65-F5344CB8AC3E}">
        <p14:creationId xmlns:p14="http://schemas.microsoft.com/office/powerpoint/2010/main" val="2508086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ktangel 78">
            <a:extLst>
              <a:ext uri="{FF2B5EF4-FFF2-40B4-BE49-F238E27FC236}">
                <a16:creationId xmlns:a16="http://schemas.microsoft.com/office/drawing/2014/main" id="{87773375-8D0D-44DD-A729-77A856F18C1D}"/>
              </a:ext>
            </a:extLst>
          </p:cNvPr>
          <p:cNvSpPr/>
          <p:nvPr/>
        </p:nvSpPr>
        <p:spPr>
          <a:xfrm>
            <a:off x="3682800" y="1008000"/>
            <a:ext cx="3060000" cy="300702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6" name="TekstSylinder 75"/>
          <p:cNvSpPr txBox="1"/>
          <p:nvPr/>
        </p:nvSpPr>
        <p:spPr>
          <a:xfrm>
            <a:off x="1137442" y="161344"/>
            <a:ext cx="558408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>
                <a:latin typeface="Arial"/>
                <a:cs typeface="Arial"/>
              </a:rPr>
              <a:t>=2310.001 BÆRENDE YTTERVEGGER</a:t>
            </a:r>
          </a:p>
          <a:p>
            <a:r>
              <a:rPr lang="nb-NO">
                <a:latin typeface="Arial"/>
                <a:cs typeface="Arial"/>
              </a:rPr>
              <a:t>=2350.001 UTVENDIG KLEDNING OG OVERFLATE</a:t>
            </a:r>
          </a:p>
        </p:txBody>
      </p:sp>
      <p:sp>
        <p:nvSpPr>
          <p:cNvPr id="32" name="Rektangel 31"/>
          <p:cNvSpPr/>
          <p:nvPr/>
        </p:nvSpPr>
        <p:spPr>
          <a:xfrm>
            <a:off x="776473" y="2377056"/>
            <a:ext cx="108000" cy="1548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/>
              <a:cs typeface="Arial"/>
            </a:endParaRPr>
          </a:p>
        </p:txBody>
      </p:sp>
      <p:sp>
        <p:nvSpPr>
          <p:cNvPr id="3" name="Frihåndsform 2"/>
          <p:cNvSpPr/>
          <p:nvPr/>
        </p:nvSpPr>
        <p:spPr>
          <a:xfrm>
            <a:off x="419474" y="2495506"/>
            <a:ext cx="178596" cy="625432"/>
          </a:xfrm>
          <a:custGeom>
            <a:avLst/>
            <a:gdLst>
              <a:gd name="connsiteX0" fmla="*/ 0 w 178596"/>
              <a:gd name="connsiteY0" fmla="*/ 1544 h 625432"/>
              <a:gd name="connsiteX1" fmla="*/ 176212 w 178596"/>
              <a:gd name="connsiteY1" fmla="*/ 8688 h 625432"/>
              <a:gd name="connsiteX2" fmla="*/ 0 w 178596"/>
              <a:gd name="connsiteY2" fmla="*/ 68219 h 625432"/>
              <a:gd name="connsiteX3" fmla="*/ 178594 w 178596"/>
              <a:gd name="connsiteY3" fmla="*/ 134894 h 625432"/>
              <a:gd name="connsiteX4" fmla="*/ 4762 w 178596"/>
              <a:gd name="connsiteY4" fmla="*/ 201569 h 625432"/>
              <a:gd name="connsiteX5" fmla="*/ 176212 w 178596"/>
              <a:gd name="connsiteY5" fmla="*/ 263482 h 625432"/>
              <a:gd name="connsiteX6" fmla="*/ 7144 w 178596"/>
              <a:gd name="connsiteY6" fmla="*/ 353969 h 625432"/>
              <a:gd name="connsiteX7" fmla="*/ 178594 w 178596"/>
              <a:gd name="connsiteY7" fmla="*/ 406357 h 625432"/>
              <a:gd name="connsiteX8" fmla="*/ 4762 w 178596"/>
              <a:gd name="connsiteY8" fmla="*/ 468269 h 625432"/>
              <a:gd name="connsiteX9" fmla="*/ 178594 w 178596"/>
              <a:gd name="connsiteY9" fmla="*/ 532563 h 625432"/>
              <a:gd name="connsiteX10" fmla="*/ 4762 w 178596"/>
              <a:gd name="connsiteY10" fmla="*/ 582569 h 625432"/>
              <a:gd name="connsiteX11" fmla="*/ 159544 w 178596"/>
              <a:gd name="connsiteY11" fmla="*/ 625432 h 62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96" h="625432">
                <a:moveTo>
                  <a:pt x="0" y="1544"/>
                </a:moveTo>
                <a:cubicBezTo>
                  <a:pt x="88106" y="-440"/>
                  <a:pt x="176212" y="-2424"/>
                  <a:pt x="176212" y="8688"/>
                </a:cubicBezTo>
                <a:cubicBezTo>
                  <a:pt x="176212" y="19800"/>
                  <a:pt x="-397" y="47185"/>
                  <a:pt x="0" y="68219"/>
                </a:cubicBezTo>
                <a:cubicBezTo>
                  <a:pt x="397" y="89253"/>
                  <a:pt x="177800" y="112669"/>
                  <a:pt x="178594" y="134894"/>
                </a:cubicBezTo>
                <a:cubicBezTo>
                  <a:pt x="179388" y="157119"/>
                  <a:pt x="5159" y="180138"/>
                  <a:pt x="4762" y="201569"/>
                </a:cubicBezTo>
                <a:cubicBezTo>
                  <a:pt x="4365" y="223000"/>
                  <a:pt x="175815" y="238082"/>
                  <a:pt x="176212" y="263482"/>
                </a:cubicBezTo>
                <a:cubicBezTo>
                  <a:pt x="176609" y="288882"/>
                  <a:pt x="6747" y="330157"/>
                  <a:pt x="7144" y="353969"/>
                </a:cubicBezTo>
                <a:cubicBezTo>
                  <a:pt x="7541" y="377782"/>
                  <a:pt x="178991" y="387307"/>
                  <a:pt x="178594" y="406357"/>
                </a:cubicBezTo>
                <a:cubicBezTo>
                  <a:pt x="178197" y="425407"/>
                  <a:pt x="4762" y="447235"/>
                  <a:pt x="4762" y="468269"/>
                </a:cubicBezTo>
                <a:cubicBezTo>
                  <a:pt x="4762" y="489303"/>
                  <a:pt x="178594" y="513513"/>
                  <a:pt x="178594" y="532563"/>
                </a:cubicBezTo>
                <a:cubicBezTo>
                  <a:pt x="178594" y="551613"/>
                  <a:pt x="7937" y="567091"/>
                  <a:pt x="4762" y="582569"/>
                </a:cubicBezTo>
                <a:cubicBezTo>
                  <a:pt x="1587" y="598047"/>
                  <a:pt x="80565" y="611739"/>
                  <a:pt x="159544" y="625432"/>
                </a:cubicBezTo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/>
              <a:cs typeface="Arial"/>
            </a:endParaRPr>
          </a:p>
        </p:txBody>
      </p:sp>
      <p:sp>
        <p:nvSpPr>
          <p:cNvPr id="33" name="Frihåndsform 32"/>
          <p:cNvSpPr/>
          <p:nvPr/>
        </p:nvSpPr>
        <p:spPr>
          <a:xfrm>
            <a:off x="419474" y="3249023"/>
            <a:ext cx="178596" cy="563520"/>
          </a:xfrm>
          <a:custGeom>
            <a:avLst/>
            <a:gdLst>
              <a:gd name="connsiteX0" fmla="*/ 0 w 178596"/>
              <a:gd name="connsiteY0" fmla="*/ 1544 h 625432"/>
              <a:gd name="connsiteX1" fmla="*/ 176212 w 178596"/>
              <a:gd name="connsiteY1" fmla="*/ 8688 h 625432"/>
              <a:gd name="connsiteX2" fmla="*/ 0 w 178596"/>
              <a:gd name="connsiteY2" fmla="*/ 68219 h 625432"/>
              <a:gd name="connsiteX3" fmla="*/ 178594 w 178596"/>
              <a:gd name="connsiteY3" fmla="*/ 134894 h 625432"/>
              <a:gd name="connsiteX4" fmla="*/ 4762 w 178596"/>
              <a:gd name="connsiteY4" fmla="*/ 201569 h 625432"/>
              <a:gd name="connsiteX5" fmla="*/ 176212 w 178596"/>
              <a:gd name="connsiteY5" fmla="*/ 263482 h 625432"/>
              <a:gd name="connsiteX6" fmla="*/ 7144 w 178596"/>
              <a:gd name="connsiteY6" fmla="*/ 353969 h 625432"/>
              <a:gd name="connsiteX7" fmla="*/ 178594 w 178596"/>
              <a:gd name="connsiteY7" fmla="*/ 406357 h 625432"/>
              <a:gd name="connsiteX8" fmla="*/ 4762 w 178596"/>
              <a:gd name="connsiteY8" fmla="*/ 468269 h 625432"/>
              <a:gd name="connsiteX9" fmla="*/ 178594 w 178596"/>
              <a:gd name="connsiteY9" fmla="*/ 532563 h 625432"/>
              <a:gd name="connsiteX10" fmla="*/ 4762 w 178596"/>
              <a:gd name="connsiteY10" fmla="*/ 582569 h 625432"/>
              <a:gd name="connsiteX11" fmla="*/ 159544 w 178596"/>
              <a:gd name="connsiteY11" fmla="*/ 625432 h 62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96" h="625432">
                <a:moveTo>
                  <a:pt x="0" y="1544"/>
                </a:moveTo>
                <a:cubicBezTo>
                  <a:pt x="88106" y="-440"/>
                  <a:pt x="176212" y="-2424"/>
                  <a:pt x="176212" y="8688"/>
                </a:cubicBezTo>
                <a:cubicBezTo>
                  <a:pt x="176212" y="19800"/>
                  <a:pt x="-397" y="47185"/>
                  <a:pt x="0" y="68219"/>
                </a:cubicBezTo>
                <a:cubicBezTo>
                  <a:pt x="397" y="89253"/>
                  <a:pt x="177800" y="112669"/>
                  <a:pt x="178594" y="134894"/>
                </a:cubicBezTo>
                <a:cubicBezTo>
                  <a:pt x="179388" y="157119"/>
                  <a:pt x="5159" y="180138"/>
                  <a:pt x="4762" y="201569"/>
                </a:cubicBezTo>
                <a:cubicBezTo>
                  <a:pt x="4365" y="223000"/>
                  <a:pt x="175815" y="238082"/>
                  <a:pt x="176212" y="263482"/>
                </a:cubicBezTo>
                <a:cubicBezTo>
                  <a:pt x="176609" y="288882"/>
                  <a:pt x="6747" y="330157"/>
                  <a:pt x="7144" y="353969"/>
                </a:cubicBezTo>
                <a:cubicBezTo>
                  <a:pt x="7541" y="377782"/>
                  <a:pt x="178991" y="387307"/>
                  <a:pt x="178594" y="406357"/>
                </a:cubicBezTo>
                <a:cubicBezTo>
                  <a:pt x="178197" y="425407"/>
                  <a:pt x="4762" y="447235"/>
                  <a:pt x="4762" y="468269"/>
                </a:cubicBezTo>
                <a:cubicBezTo>
                  <a:pt x="4762" y="489303"/>
                  <a:pt x="178594" y="513513"/>
                  <a:pt x="178594" y="532563"/>
                </a:cubicBezTo>
                <a:cubicBezTo>
                  <a:pt x="178594" y="551613"/>
                  <a:pt x="7937" y="567091"/>
                  <a:pt x="4762" y="582569"/>
                </a:cubicBezTo>
                <a:cubicBezTo>
                  <a:pt x="1587" y="598047"/>
                  <a:pt x="80565" y="611739"/>
                  <a:pt x="159544" y="625432"/>
                </a:cubicBezTo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/>
              <a:cs typeface="Arial"/>
            </a:endParaRPr>
          </a:p>
        </p:txBody>
      </p:sp>
      <p:sp>
        <p:nvSpPr>
          <p:cNvPr id="42" name="Frihåndsform 41"/>
          <p:cNvSpPr/>
          <p:nvPr/>
        </p:nvSpPr>
        <p:spPr>
          <a:xfrm>
            <a:off x="597877" y="2498065"/>
            <a:ext cx="178596" cy="625432"/>
          </a:xfrm>
          <a:custGeom>
            <a:avLst/>
            <a:gdLst>
              <a:gd name="connsiteX0" fmla="*/ 0 w 178596"/>
              <a:gd name="connsiteY0" fmla="*/ 1544 h 625432"/>
              <a:gd name="connsiteX1" fmla="*/ 176212 w 178596"/>
              <a:gd name="connsiteY1" fmla="*/ 8688 h 625432"/>
              <a:gd name="connsiteX2" fmla="*/ 0 w 178596"/>
              <a:gd name="connsiteY2" fmla="*/ 68219 h 625432"/>
              <a:gd name="connsiteX3" fmla="*/ 178594 w 178596"/>
              <a:gd name="connsiteY3" fmla="*/ 134894 h 625432"/>
              <a:gd name="connsiteX4" fmla="*/ 4762 w 178596"/>
              <a:gd name="connsiteY4" fmla="*/ 201569 h 625432"/>
              <a:gd name="connsiteX5" fmla="*/ 176212 w 178596"/>
              <a:gd name="connsiteY5" fmla="*/ 263482 h 625432"/>
              <a:gd name="connsiteX6" fmla="*/ 7144 w 178596"/>
              <a:gd name="connsiteY6" fmla="*/ 353969 h 625432"/>
              <a:gd name="connsiteX7" fmla="*/ 178594 w 178596"/>
              <a:gd name="connsiteY7" fmla="*/ 406357 h 625432"/>
              <a:gd name="connsiteX8" fmla="*/ 4762 w 178596"/>
              <a:gd name="connsiteY8" fmla="*/ 468269 h 625432"/>
              <a:gd name="connsiteX9" fmla="*/ 178594 w 178596"/>
              <a:gd name="connsiteY9" fmla="*/ 532563 h 625432"/>
              <a:gd name="connsiteX10" fmla="*/ 4762 w 178596"/>
              <a:gd name="connsiteY10" fmla="*/ 582569 h 625432"/>
              <a:gd name="connsiteX11" fmla="*/ 159544 w 178596"/>
              <a:gd name="connsiteY11" fmla="*/ 625432 h 62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96" h="625432">
                <a:moveTo>
                  <a:pt x="0" y="1544"/>
                </a:moveTo>
                <a:cubicBezTo>
                  <a:pt x="88106" y="-440"/>
                  <a:pt x="176212" y="-2424"/>
                  <a:pt x="176212" y="8688"/>
                </a:cubicBezTo>
                <a:cubicBezTo>
                  <a:pt x="176212" y="19800"/>
                  <a:pt x="-397" y="47185"/>
                  <a:pt x="0" y="68219"/>
                </a:cubicBezTo>
                <a:cubicBezTo>
                  <a:pt x="397" y="89253"/>
                  <a:pt x="177800" y="112669"/>
                  <a:pt x="178594" y="134894"/>
                </a:cubicBezTo>
                <a:cubicBezTo>
                  <a:pt x="179388" y="157119"/>
                  <a:pt x="5159" y="180138"/>
                  <a:pt x="4762" y="201569"/>
                </a:cubicBezTo>
                <a:cubicBezTo>
                  <a:pt x="4365" y="223000"/>
                  <a:pt x="175815" y="238082"/>
                  <a:pt x="176212" y="263482"/>
                </a:cubicBezTo>
                <a:cubicBezTo>
                  <a:pt x="176609" y="288882"/>
                  <a:pt x="6747" y="330157"/>
                  <a:pt x="7144" y="353969"/>
                </a:cubicBezTo>
                <a:cubicBezTo>
                  <a:pt x="7541" y="377782"/>
                  <a:pt x="178991" y="387307"/>
                  <a:pt x="178594" y="406357"/>
                </a:cubicBezTo>
                <a:cubicBezTo>
                  <a:pt x="178197" y="425407"/>
                  <a:pt x="4762" y="447235"/>
                  <a:pt x="4762" y="468269"/>
                </a:cubicBezTo>
                <a:cubicBezTo>
                  <a:pt x="4762" y="489303"/>
                  <a:pt x="178594" y="513513"/>
                  <a:pt x="178594" y="532563"/>
                </a:cubicBezTo>
                <a:cubicBezTo>
                  <a:pt x="178594" y="551613"/>
                  <a:pt x="7937" y="567091"/>
                  <a:pt x="4762" y="582569"/>
                </a:cubicBezTo>
                <a:cubicBezTo>
                  <a:pt x="1587" y="598047"/>
                  <a:pt x="80565" y="611739"/>
                  <a:pt x="159544" y="625432"/>
                </a:cubicBezTo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/>
              <a:cs typeface="Arial"/>
            </a:endParaRPr>
          </a:p>
        </p:txBody>
      </p:sp>
      <p:sp>
        <p:nvSpPr>
          <p:cNvPr id="43" name="Frihåndsform 42"/>
          <p:cNvSpPr/>
          <p:nvPr/>
        </p:nvSpPr>
        <p:spPr>
          <a:xfrm>
            <a:off x="597877" y="3251578"/>
            <a:ext cx="178596" cy="563520"/>
          </a:xfrm>
          <a:custGeom>
            <a:avLst/>
            <a:gdLst>
              <a:gd name="connsiteX0" fmla="*/ 0 w 178596"/>
              <a:gd name="connsiteY0" fmla="*/ 1544 h 625432"/>
              <a:gd name="connsiteX1" fmla="*/ 176212 w 178596"/>
              <a:gd name="connsiteY1" fmla="*/ 8688 h 625432"/>
              <a:gd name="connsiteX2" fmla="*/ 0 w 178596"/>
              <a:gd name="connsiteY2" fmla="*/ 68219 h 625432"/>
              <a:gd name="connsiteX3" fmla="*/ 178594 w 178596"/>
              <a:gd name="connsiteY3" fmla="*/ 134894 h 625432"/>
              <a:gd name="connsiteX4" fmla="*/ 4762 w 178596"/>
              <a:gd name="connsiteY4" fmla="*/ 201569 h 625432"/>
              <a:gd name="connsiteX5" fmla="*/ 176212 w 178596"/>
              <a:gd name="connsiteY5" fmla="*/ 263482 h 625432"/>
              <a:gd name="connsiteX6" fmla="*/ 7144 w 178596"/>
              <a:gd name="connsiteY6" fmla="*/ 353969 h 625432"/>
              <a:gd name="connsiteX7" fmla="*/ 178594 w 178596"/>
              <a:gd name="connsiteY7" fmla="*/ 406357 h 625432"/>
              <a:gd name="connsiteX8" fmla="*/ 4762 w 178596"/>
              <a:gd name="connsiteY8" fmla="*/ 468269 h 625432"/>
              <a:gd name="connsiteX9" fmla="*/ 178594 w 178596"/>
              <a:gd name="connsiteY9" fmla="*/ 532563 h 625432"/>
              <a:gd name="connsiteX10" fmla="*/ 4762 w 178596"/>
              <a:gd name="connsiteY10" fmla="*/ 582569 h 625432"/>
              <a:gd name="connsiteX11" fmla="*/ 159544 w 178596"/>
              <a:gd name="connsiteY11" fmla="*/ 625432 h 62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96" h="625432">
                <a:moveTo>
                  <a:pt x="0" y="1544"/>
                </a:moveTo>
                <a:cubicBezTo>
                  <a:pt x="88106" y="-440"/>
                  <a:pt x="176212" y="-2424"/>
                  <a:pt x="176212" y="8688"/>
                </a:cubicBezTo>
                <a:cubicBezTo>
                  <a:pt x="176212" y="19800"/>
                  <a:pt x="-397" y="47185"/>
                  <a:pt x="0" y="68219"/>
                </a:cubicBezTo>
                <a:cubicBezTo>
                  <a:pt x="397" y="89253"/>
                  <a:pt x="177800" y="112669"/>
                  <a:pt x="178594" y="134894"/>
                </a:cubicBezTo>
                <a:cubicBezTo>
                  <a:pt x="179388" y="157119"/>
                  <a:pt x="5159" y="180138"/>
                  <a:pt x="4762" y="201569"/>
                </a:cubicBezTo>
                <a:cubicBezTo>
                  <a:pt x="4365" y="223000"/>
                  <a:pt x="175815" y="238082"/>
                  <a:pt x="176212" y="263482"/>
                </a:cubicBezTo>
                <a:cubicBezTo>
                  <a:pt x="176609" y="288882"/>
                  <a:pt x="6747" y="330157"/>
                  <a:pt x="7144" y="353969"/>
                </a:cubicBezTo>
                <a:cubicBezTo>
                  <a:pt x="7541" y="377782"/>
                  <a:pt x="178991" y="387307"/>
                  <a:pt x="178594" y="406357"/>
                </a:cubicBezTo>
                <a:cubicBezTo>
                  <a:pt x="178197" y="425407"/>
                  <a:pt x="4762" y="447235"/>
                  <a:pt x="4762" y="468269"/>
                </a:cubicBezTo>
                <a:cubicBezTo>
                  <a:pt x="4762" y="489303"/>
                  <a:pt x="178594" y="513513"/>
                  <a:pt x="178594" y="532563"/>
                </a:cubicBezTo>
                <a:cubicBezTo>
                  <a:pt x="178594" y="551613"/>
                  <a:pt x="7937" y="567091"/>
                  <a:pt x="4762" y="582569"/>
                </a:cubicBezTo>
                <a:cubicBezTo>
                  <a:pt x="1587" y="598047"/>
                  <a:pt x="80565" y="611739"/>
                  <a:pt x="159544" y="625432"/>
                </a:cubicBezTo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/>
              <a:cs typeface="Arial"/>
            </a:endParaRPr>
          </a:p>
        </p:txBody>
      </p:sp>
      <p:cxnSp>
        <p:nvCxnSpPr>
          <p:cNvPr id="8" name="Rett linje 7"/>
          <p:cNvCxnSpPr/>
          <p:nvPr/>
        </p:nvCxnSpPr>
        <p:spPr>
          <a:xfrm>
            <a:off x="416733" y="2377056"/>
            <a:ext cx="0" cy="154800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Rett linje 50"/>
          <p:cNvCxnSpPr/>
          <p:nvPr/>
        </p:nvCxnSpPr>
        <p:spPr>
          <a:xfrm>
            <a:off x="776473" y="2485056"/>
            <a:ext cx="0" cy="144181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e 9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12356" y="2379605"/>
            <a:ext cx="381600" cy="108000"/>
          </a:xfrm>
          <a:prstGeom prst="rect">
            <a:avLst/>
          </a:prstGeom>
        </p:spPr>
      </p:pic>
      <p:pic>
        <p:nvPicPr>
          <p:cNvPr id="73" name="Bilde 72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13133" y="3118817"/>
            <a:ext cx="381600" cy="108000"/>
          </a:xfrm>
          <a:prstGeom prst="rect">
            <a:avLst/>
          </a:prstGeom>
        </p:spPr>
      </p:pic>
      <p:pic>
        <p:nvPicPr>
          <p:cNvPr id="74" name="Bilde 73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27271" y="3115759"/>
            <a:ext cx="90000" cy="108000"/>
          </a:xfrm>
          <a:prstGeom prst="rect">
            <a:avLst/>
          </a:prstGeom>
        </p:spPr>
      </p:pic>
      <p:sp>
        <p:nvSpPr>
          <p:cNvPr id="83" name="Rektangel 82"/>
          <p:cNvSpPr/>
          <p:nvPr/>
        </p:nvSpPr>
        <p:spPr>
          <a:xfrm>
            <a:off x="881513" y="2377056"/>
            <a:ext cx="36000" cy="1548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/>
              <a:cs typeface="Arial"/>
            </a:endParaRPr>
          </a:p>
        </p:txBody>
      </p:sp>
      <p:sp>
        <p:nvSpPr>
          <p:cNvPr id="84" name="Rektangel 83"/>
          <p:cNvSpPr/>
          <p:nvPr/>
        </p:nvSpPr>
        <p:spPr>
          <a:xfrm>
            <a:off x="291271" y="2377056"/>
            <a:ext cx="36000" cy="1548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/>
              <a:cs typeface="Arial"/>
            </a:endParaRPr>
          </a:p>
        </p:txBody>
      </p:sp>
      <p:sp>
        <p:nvSpPr>
          <p:cNvPr id="85" name="TekstSylinder 84"/>
          <p:cNvSpPr txBox="1"/>
          <p:nvPr/>
        </p:nvSpPr>
        <p:spPr>
          <a:xfrm>
            <a:off x="1149940" y="3118448"/>
            <a:ext cx="140347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900">
                <a:latin typeface="Arial"/>
                <a:ea typeface="+mn-lt"/>
                <a:cs typeface="Arial"/>
              </a:rPr>
              <a:t>%APZ.001.002 </a:t>
            </a:r>
            <a:r>
              <a:rPr lang="nb-NO" sz="900">
                <a:latin typeface="Arial"/>
                <a:cs typeface="Arial"/>
              </a:rPr>
              <a:t>Gipsplate</a:t>
            </a:r>
            <a:endParaRPr lang="nb-NO">
              <a:latin typeface="Arial"/>
              <a:cs typeface="Arial"/>
            </a:endParaRPr>
          </a:p>
        </p:txBody>
      </p:sp>
      <p:cxnSp>
        <p:nvCxnSpPr>
          <p:cNvPr id="86" name="Rett pilkobling 85"/>
          <p:cNvCxnSpPr/>
          <p:nvPr/>
        </p:nvCxnSpPr>
        <p:spPr>
          <a:xfrm flipH="1">
            <a:off x="897679" y="3307709"/>
            <a:ext cx="1584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kstSylinder 86"/>
          <p:cNvSpPr txBox="1"/>
          <p:nvPr/>
        </p:nvSpPr>
        <p:spPr>
          <a:xfrm>
            <a:off x="897678" y="2508898"/>
            <a:ext cx="1818216" cy="2308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900">
                <a:latin typeface="Arial"/>
                <a:cs typeface="Arial"/>
              </a:rPr>
              <a:t>%BIA.001.003 Isolasjon, 10 cm</a:t>
            </a:r>
          </a:p>
        </p:txBody>
      </p:sp>
      <p:cxnSp>
        <p:nvCxnSpPr>
          <p:cNvPr id="88" name="Rett pilkobling 87"/>
          <p:cNvCxnSpPr/>
          <p:nvPr/>
        </p:nvCxnSpPr>
        <p:spPr>
          <a:xfrm flipH="1">
            <a:off x="697757" y="2708886"/>
            <a:ext cx="140026" cy="254404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Rett linje 88"/>
          <p:cNvCxnSpPr/>
          <p:nvPr/>
        </p:nvCxnSpPr>
        <p:spPr>
          <a:xfrm>
            <a:off x="841899" y="2710668"/>
            <a:ext cx="1692000" cy="2486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kstSylinder 89"/>
          <p:cNvSpPr txBox="1"/>
          <p:nvPr/>
        </p:nvSpPr>
        <p:spPr>
          <a:xfrm>
            <a:off x="1149940" y="2889748"/>
            <a:ext cx="1565954" cy="2308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900">
                <a:latin typeface="Arial"/>
                <a:ea typeface="+mn-lt"/>
                <a:cs typeface="Arial"/>
              </a:rPr>
              <a:t>%AOB.002.003 </a:t>
            </a:r>
            <a:r>
              <a:rPr lang="nb-NO" sz="900" err="1">
                <a:latin typeface="Arial"/>
                <a:cs typeface="Arial"/>
              </a:rPr>
              <a:t>Påforing</a:t>
            </a:r>
            <a:endParaRPr lang="nb-NO" sz="900">
              <a:latin typeface="Arial"/>
              <a:cs typeface="Arial"/>
            </a:endParaRPr>
          </a:p>
        </p:txBody>
      </p:sp>
      <p:cxnSp>
        <p:nvCxnSpPr>
          <p:cNvPr id="91" name="Rett pilkobling 90"/>
          <p:cNvCxnSpPr/>
          <p:nvPr/>
        </p:nvCxnSpPr>
        <p:spPr>
          <a:xfrm flipH="1">
            <a:off x="830733" y="3079009"/>
            <a:ext cx="1620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kstSylinder 91"/>
          <p:cNvSpPr txBox="1"/>
          <p:nvPr/>
        </p:nvSpPr>
        <p:spPr>
          <a:xfrm>
            <a:off x="789510" y="1934597"/>
            <a:ext cx="1403650" cy="2308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900">
                <a:latin typeface="Arial"/>
                <a:ea typeface="+mn-lt"/>
                <a:cs typeface="Arial"/>
              </a:rPr>
              <a:t>%AFD.001.005 </a:t>
            </a:r>
            <a:r>
              <a:rPr lang="nb-NO" sz="900">
                <a:latin typeface="Arial"/>
                <a:cs typeface="Arial"/>
              </a:rPr>
              <a:t>Stender</a:t>
            </a:r>
            <a:endParaRPr lang="nb-NO">
              <a:latin typeface="Arial"/>
              <a:cs typeface="Arial"/>
            </a:endParaRPr>
          </a:p>
        </p:txBody>
      </p:sp>
      <p:cxnSp>
        <p:nvCxnSpPr>
          <p:cNvPr id="93" name="Rett pilkobling 92"/>
          <p:cNvCxnSpPr/>
          <p:nvPr/>
        </p:nvCxnSpPr>
        <p:spPr>
          <a:xfrm flipH="1">
            <a:off x="596731" y="2141726"/>
            <a:ext cx="140026" cy="254404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Rett linje 93"/>
          <p:cNvCxnSpPr/>
          <p:nvPr/>
        </p:nvCxnSpPr>
        <p:spPr>
          <a:xfrm>
            <a:off x="740873" y="2143508"/>
            <a:ext cx="1296000" cy="2486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TekstSylinder 94"/>
          <p:cNvSpPr txBox="1"/>
          <p:nvPr/>
        </p:nvSpPr>
        <p:spPr>
          <a:xfrm>
            <a:off x="690613" y="3977661"/>
            <a:ext cx="1646245" cy="2308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900">
                <a:latin typeface="Arial"/>
                <a:ea typeface="+mn-lt"/>
                <a:cs typeface="Arial"/>
              </a:rPr>
              <a:t>%AOB.001.002 </a:t>
            </a:r>
            <a:r>
              <a:rPr lang="nb-NO" sz="900" err="1">
                <a:latin typeface="Arial"/>
                <a:cs typeface="Arial"/>
              </a:rPr>
              <a:t>Utlekting</a:t>
            </a:r>
            <a:endParaRPr lang="nb-NO" sz="900">
              <a:latin typeface="Arial"/>
              <a:cs typeface="Arial"/>
            </a:endParaRPr>
          </a:p>
        </p:txBody>
      </p:sp>
      <p:cxnSp>
        <p:nvCxnSpPr>
          <p:cNvPr id="96" name="Rett pilkobling 95"/>
          <p:cNvCxnSpPr>
            <a:cxnSpLocks/>
          </p:cNvCxnSpPr>
          <p:nvPr/>
        </p:nvCxnSpPr>
        <p:spPr>
          <a:xfrm flipH="1" flipV="1">
            <a:off x="389733" y="3223759"/>
            <a:ext cx="248128" cy="946746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Rett linje 96"/>
          <p:cNvCxnSpPr/>
          <p:nvPr/>
        </p:nvCxnSpPr>
        <p:spPr>
          <a:xfrm>
            <a:off x="641977" y="4172285"/>
            <a:ext cx="1368000" cy="2486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TekstSylinder 97"/>
          <p:cNvSpPr txBox="1"/>
          <p:nvPr/>
        </p:nvSpPr>
        <p:spPr>
          <a:xfrm>
            <a:off x="612356" y="1714735"/>
            <a:ext cx="1511181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900">
                <a:latin typeface="Arial"/>
                <a:ea typeface="+mn-lt"/>
                <a:cs typeface="Arial"/>
              </a:rPr>
              <a:t>%BCZ.001.001 </a:t>
            </a:r>
            <a:r>
              <a:rPr lang="nb-NO" sz="900">
                <a:latin typeface="Arial"/>
                <a:cs typeface="Arial"/>
              </a:rPr>
              <a:t>Vindsperre</a:t>
            </a:r>
            <a:endParaRPr lang="nb-NO">
              <a:latin typeface="Arial"/>
              <a:cs typeface="Arial"/>
            </a:endParaRPr>
          </a:p>
        </p:txBody>
      </p:sp>
      <p:cxnSp>
        <p:nvCxnSpPr>
          <p:cNvPr id="99" name="Rett pilkobling 98"/>
          <p:cNvCxnSpPr/>
          <p:nvPr/>
        </p:nvCxnSpPr>
        <p:spPr>
          <a:xfrm flipH="1">
            <a:off x="422629" y="1907582"/>
            <a:ext cx="120104" cy="468000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Rett linje 99"/>
          <p:cNvCxnSpPr/>
          <p:nvPr/>
        </p:nvCxnSpPr>
        <p:spPr>
          <a:xfrm>
            <a:off x="542290" y="1909364"/>
            <a:ext cx="1476000" cy="2486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Rett pilkobling 101"/>
          <p:cNvCxnSpPr>
            <a:cxnSpLocks/>
            <a:endCxn id="84" idx="2"/>
          </p:cNvCxnSpPr>
          <p:nvPr/>
        </p:nvCxnSpPr>
        <p:spPr>
          <a:xfrm flipV="1">
            <a:off x="181522" y="3925056"/>
            <a:ext cx="127749" cy="646944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Rett linje 102"/>
          <p:cNvCxnSpPr/>
          <p:nvPr/>
        </p:nvCxnSpPr>
        <p:spPr>
          <a:xfrm>
            <a:off x="180000" y="4572000"/>
            <a:ext cx="2916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TekstSylinder 103"/>
          <p:cNvSpPr txBox="1"/>
          <p:nvPr/>
        </p:nvSpPr>
        <p:spPr>
          <a:xfrm>
            <a:off x="1112448" y="3337562"/>
            <a:ext cx="1603446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900">
                <a:latin typeface="Arial"/>
                <a:ea typeface="+mn-lt"/>
                <a:cs typeface="Arial"/>
              </a:rPr>
              <a:t>%BBZ.001.001 </a:t>
            </a:r>
            <a:r>
              <a:rPr lang="nb-NO" sz="900">
                <a:latin typeface="Arial"/>
                <a:cs typeface="Arial"/>
              </a:rPr>
              <a:t>Dampsperre</a:t>
            </a:r>
            <a:endParaRPr lang="nb-NO">
              <a:latin typeface="Arial"/>
              <a:cs typeface="Arial"/>
            </a:endParaRPr>
          </a:p>
        </p:txBody>
      </p:sp>
      <p:cxnSp>
        <p:nvCxnSpPr>
          <p:cNvPr id="105" name="Rett pilkobling 104"/>
          <p:cNvCxnSpPr/>
          <p:nvPr/>
        </p:nvCxnSpPr>
        <p:spPr>
          <a:xfrm flipH="1">
            <a:off x="774462" y="3533964"/>
            <a:ext cx="1800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TekstSylinder 123"/>
          <p:cNvSpPr txBox="1"/>
          <p:nvPr/>
        </p:nvSpPr>
        <p:spPr>
          <a:xfrm>
            <a:off x="280127" y="4307370"/>
            <a:ext cx="31975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/>
                <a:cs typeface="Arial"/>
              </a:rPr>
              <a:t>Ytterkledning =2350.001%EBA.001.002 (19mm </a:t>
            </a:r>
            <a:r>
              <a:rPr lang="nb-NO" sz="900" err="1">
                <a:latin typeface="Arial"/>
                <a:cs typeface="Arial"/>
              </a:rPr>
              <a:t>trepanel</a:t>
            </a:r>
            <a:r>
              <a:rPr lang="nb-NO" sz="900">
                <a:latin typeface="Arial"/>
                <a:cs typeface="Arial"/>
              </a:rPr>
              <a:t>)</a:t>
            </a:r>
          </a:p>
        </p:txBody>
      </p:sp>
      <p:sp>
        <p:nvSpPr>
          <p:cNvPr id="66" name="Rektangel 65">
            <a:extLst>
              <a:ext uri="{FF2B5EF4-FFF2-40B4-BE49-F238E27FC236}">
                <a16:creationId xmlns:a16="http://schemas.microsoft.com/office/drawing/2014/main" id="{6858967B-331E-4484-AE40-EFE4B4F60357}"/>
              </a:ext>
            </a:extLst>
          </p:cNvPr>
          <p:cNvSpPr/>
          <p:nvPr/>
        </p:nvSpPr>
        <p:spPr>
          <a:xfrm>
            <a:off x="4089655" y="2375582"/>
            <a:ext cx="108000" cy="1548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/>
              <a:cs typeface="Arial"/>
            </a:endParaRPr>
          </a:p>
        </p:txBody>
      </p:sp>
      <p:sp>
        <p:nvSpPr>
          <p:cNvPr id="67" name="Frihåndsform 2">
            <a:extLst>
              <a:ext uri="{FF2B5EF4-FFF2-40B4-BE49-F238E27FC236}">
                <a16:creationId xmlns:a16="http://schemas.microsoft.com/office/drawing/2014/main" id="{A9DC6000-7206-4FB1-9B53-29C44474BCC2}"/>
              </a:ext>
            </a:extLst>
          </p:cNvPr>
          <p:cNvSpPr/>
          <p:nvPr/>
        </p:nvSpPr>
        <p:spPr>
          <a:xfrm>
            <a:off x="3732656" y="2494036"/>
            <a:ext cx="178596" cy="625432"/>
          </a:xfrm>
          <a:custGeom>
            <a:avLst/>
            <a:gdLst>
              <a:gd name="connsiteX0" fmla="*/ 0 w 178596"/>
              <a:gd name="connsiteY0" fmla="*/ 1544 h 625432"/>
              <a:gd name="connsiteX1" fmla="*/ 176212 w 178596"/>
              <a:gd name="connsiteY1" fmla="*/ 8688 h 625432"/>
              <a:gd name="connsiteX2" fmla="*/ 0 w 178596"/>
              <a:gd name="connsiteY2" fmla="*/ 68219 h 625432"/>
              <a:gd name="connsiteX3" fmla="*/ 178594 w 178596"/>
              <a:gd name="connsiteY3" fmla="*/ 134894 h 625432"/>
              <a:gd name="connsiteX4" fmla="*/ 4762 w 178596"/>
              <a:gd name="connsiteY4" fmla="*/ 201569 h 625432"/>
              <a:gd name="connsiteX5" fmla="*/ 176212 w 178596"/>
              <a:gd name="connsiteY5" fmla="*/ 263482 h 625432"/>
              <a:gd name="connsiteX6" fmla="*/ 7144 w 178596"/>
              <a:gd name="connsiteY6" fmla="*/ 353969 h 625432"/>
              <a:gd name="connsiteX7" fmla="*/ 178594 w 178596"/>
              <a:gd name="connsiteY7" fmla="*/ 406357 h 625432"/>
              <a:gd name="connsiteX8" fmla="*/ 4762 w 178596"/>
              <a:gd name="connsiteY8" fmla="*/ 468269 h 625432"/>
              <a:gd name="connsiteX9" fmla="*/ 178594 w 178596"/>
              <a:gd name="connsiteY9" fmla="*/ 532563 h 625432"/>
              <a:gd name="connsiteX10" fmla="*/ 4762 w 178596"/>
              <a:gd name="connsiteY10" fmla="*/ 582569 h 625432"/>
              <a:gd name="connsiteX11" fmla="*/ 159544 w 178596"/>
              <a:gd name="connsiteY11" fmla="*/ 625432 h 62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96" h="625432">
                <a:moveTo>
                  <a:pt x="0" y="1544"/>
                </a:moveTo>
                <a:cubicBezTo>
                  <a:pt x="88106" y="-440"/>
                  <a:pt x="176212" y="-2424"/>
                  <a:pt x="176212" y="8688"/>
                </a:cubicBezTo>
                <a:cubicBezTo>
                  <a:pt x="176212" y="19800"/>
                  <a:pt x="-397" y="47185"/>
                  <a:pt x="0" y="68219"/>
                </a:cubicBezTo>
                <a:cubicBezTo>
                  <a:pt x="397" y="89253"/>
                  <a:pt x="177800" y="112669"/>
                  <a:pt x="178594" y="134894"/>
                </a:cubicBezTo>
                <a:cubicBezTo>
                  <a:pt x="179388" y="157119"/>
                  <a:pt x="5159" y="180138"/>
                  <a:pt x="4762" y="201569"/>
                </a:cubicBezTo>
                <a:cubicBezTo>
                  <a:pt x="4365" y="223000"/>
                  <a:pt x="175815" y="238082"/>
                  <a:pt x="176212" y="263482"/>
                </a:cubicBezTo>
                <a:cubicBezTo>
                  <a:pt x="176609" y="288882"/>
                  <a:pt x="6747" y="330157"/>
                  <a:pt x="7144" y="353969"/>
                </a:cubicBezTo>
                <a:cubicBezTo>
                  <a:pt x="7541" y="377782"/>
                  <a:pt x="178991" y="387307"/>
                  <a:pt x="178594" y="406357"/>
                </a:cubicBezTo>
                <a:cubicBezTo>
                  <a:pt x="178197" y="425407"/>
                  <a:pt x="4762" y="447235"/>
                  <a:pt x="4762" y="468269"/>
                </a:cubicBezTo>
                <a:cubicBezTo>
                  <a:pt x="4762" y="489303"/>
                  <a:pt x="178594" y="513513"/>
                  <a:pt x="178594" y="532563"/>
                </a:cubicBezTo>
                <a:cubicBezTo>
                  <a:pt x="178594" y="551613"/>
                  <a:pt x="7937" y="567091"/>
                  <a:pt x="4762" y="582569"/>
                </a:cubicBezTo>
                <a:cubicBezTo>
                  <a:pt x="1587" y="598047"/>
                  <a:pt x="80565" y="611739"/>
                  <a:pt x="159544" y="625432"/>
                </a:cubicBezTo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/>
              <a:cs typeface="Arial"/>
            </a:endParaRPr>
          </a:p>
        </p:txBody>
      </p:sp>
      <p:sp>
        <p:nvSpPr>
          <p:cNvPr id="71" name="Frihåndsform 32">
            <a:extLst>
              <a:ext uri="{FF2B5EF4-FFF2-40B4-BE49-F238E27FC236}">
                <a16:creationId xmlns:a16="http://schemas.microsoft.com/office/drawing/2014/main" id="{DBE840FB-89F7-4F05-8851-F396733377F2}"/>
              </a:ext>
            </a:extLst>
          </p:cNvPr>
          <p:cNvSpPr/>
          <p:nvPr/>
        </p:nvSpPr>
        <p:spPr>
          <a:xfrm>
            <a:off x="3732656" y="3247549"/>
            <a:ext cx="178596" cy="563520"/>
          </a:xfrm>
          <a:custGeom>
            <a:avLst/>
            <a:gdLst>
              <a:gd name="connsiteX0" fmla="*/ 0 w 178596"/>
              <a:gd name="connsiteY0" fmla="*/ 1544 h 625432"/>
              <a:gd name="connsiteX1" fmla="*/ 176212 w 178596"/>
              <a:gd name="connsiteY1" fmla="*/ 8688 h 625432"/>
              <a:gd name="connsiteX2" fmla="*/ 0 w 178596"/>
              <a:gd name="connsiteY2" fmla="*/ 68219 h 625432"/>
              <a:gd name="connsiteX3" fmla="*/ 178594 w 178596"/>
              <a:gd name="connsiteY3" fmla="*/ 134894 h 625432"/>
              <a:gd name="connsiteX4" fmla="*/ 4762 w 178596"/>
              <a:gd name="connsiteY4" fmla="*/ 201569 h 625432"/>
              <a:gd name="connsiteX5" fmla="*/ 176212 w 178596"/>
              <a:gd name="connsiteY5" fmla="*/ 263482 h 625432"/>
              <a:gd name="connsiteX6" fmla="*/ 7144 w 178596"/>
              <a:gd name="connsiteY6" fmla="*/ 353969 h 625432"/>
              <a:gd name="connsiteX7" fmla="*/ 178594 w 178596"/>
              <a:gd name="connsiteY7" fmla="*/ 406357 h 625432"/>
              <a:gd name="connsiteX8" fmla="*/ 4762 w 178596"/>
              <a:gd name="connsiteY8" fmla="*/ 468269 h 625432"/>
              <a:gd name="connsiteX9" fmla="*/ 178594 w 178596"/>
              <a:gd name="connsiteY9" fmla="*/ 532563 h 625432"/>
              <a:gd name="connsiteX10" fmla="*/ 4762 w 178596"/>
              <a:gd name="connsiteY10" fmla="*/ 582569 h 625432"/>
              <a:gd name="connsiteX11" fmla="*/ 159544 w 178596"/>
              <a:gd name="connsiteY11" fmla="*/ 625432 h 62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96" h="625432">
                <a:moveTo>
                  <a:pt x="0" y="1544"/>
                </a:moveTo>
                <a:cubicBezTo>
                  <a:pt x="88106" y="-440"/>
                  <a:pt x="176212" y="-2424"/>
                  <a:pt x="176212" y="8688"/>
                </a:cubicBezTo>
                <a:cubicBezTo>
                  <a:pt x="176212" y="19800"/>
                  <a:pt x="-397" y="47185"/>
                  <a:pt x="0" y="68219"/>
                </a:cubicBezTo>
                <a:cubicBezTo>
                  <a:pt x="397" y="89253"/>
                  <a:pt x="177800" y="112669"/>
                  <a:pt x="178594" y="134894"/>
                </a:cubicBezTo>
                <a:cubicBezTo>
                  <a:pt x="179388" y="157119"/>
                  <a:pt x="5159" y="180138"/>
                  <a:pt x="4762" y="201569"/>
                </a:cubicBezTo>
                <a:cubicBezTo>
                  <a:pt x="4365" y="223000"/>
                  <a:pt x="175815" y="238082"/>
                  <a:pt x="176212" y="263482"/>
                </a:cubicBezTo>
                <a:cubicBezTo>
                  <a:pt x="176609" y="288882"/>
                  <a:pt x="6747" y="330157"/>
                  <a:pt x="7144" y="353969"/>
                </a:cubicBezTo>
                <a:cubicBezTo>
                  <a:pt x="7541" y="377782"/>
                  <a:pt x="178991" y="387307"/>
                  <a:pt x="178594" y="406357"/>
                </a:cubicBezTo>
                <a:cubicBezTo>
                  <a:pt x="178197" y="425407"/>
                  <a:pt x="4762" y="447235"/>
                  <a:pt x="4762" y="468269"/>
                </a:cubicBezTo>
                <a:cubicBezTo>
                  <a:pt x="4762" y="489303"/>
                  <a:pt x="178594" y="513513"/>
                  <a:pt x="178594" y="532563"/>
                </a:cubicBezTo>
                <a:cubicBezTo>
                  <a:pt x="178594" y="551613"/>
                  <a:pt x="7937" y="567091"/>
                  <a:pt x="4762" y="582569"/>
                </a:cubicBezTo>
                <a:cubicBezTo>
                  <a:pt x="1587" y="598047"/>
                  <a:pt x="80565" y="611739"/>
                  <a:pt x="159544" y="625432"/>
                </a:cubicBezTo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/>
              <a:cs typeface="Arial"/>
            </a:endParaRPr>
          </a:p>
        </p:txBody>
      </p:sp>
      <p:sp>
        <p:nvSpPr>
          <p:cNvPr id="101" name="Frihåndsform 41">
            <a:extLst>
              <a:ext uri="{FF2B5EF4-FFF2-40B4-BE49-F238E27FC236}">
                <a16:creationId xmlns:a16="http://schemas.microsoft.com/office/drawing/2014/main" id="{AF202BB2-B8B0-435D-8743-48B7084FC996}"/>
              </a:ext>
            </a:extLst>
          </p:cNvPr>
          <p:cNvSpPr/>
          <p:nvPr/>
        </p:nvSpPr>
        <p:spPr>
          <a:xfrm>
            <a:off x="3911059" y="2496591"/>
            <a:ext cx="178596" cy="625432"/>
          </a:xfrm>
          <a:custGeom>
            <a:avLst/>
            <a:gdLst>
              <a:gd name="connsiteX0" fmla="*/ 0 w 178596"/>
              <a:gd name="connsiteY0" fmla="*/ 1544 h 625432"/>
              <a:gd name="connsiteX1" fmla="*/ 176212 w 178596"/>
              <a:gd name="connsiteY1" fmla="*/ 8688 h 625432"/>
              <a:gd name="connsiteX2" fmla="*/ 0 w 178596"/>
              <a:gd name="connsiteY2" fmla="*/ 68219 h 625432"/>
              <a:gd name="connsiteX3" fmla="*/ 178594 w 178596"/>
              <a:gd name="connsiteY3" fmla="*/ 134894 h 625432"/>
              <a:gd name="connsiteX4" fmla="*/ 4762 w 178596"/>
              <a:gd name="connsiteY4" fmla="*/ 201569 h 625432"/>
              <a:gd name="connsiteX5" fmla="*/ 176212 w 178596"/>
              <a:gd name="connsiteY5" fmla="*/ 263482 h 625432"/>
              <a:gd name="connsiteX6" fmla="*/ 7144 w 178596"/>
              <a:gd name="connsiteY6" fmla="*/ 353969 h 625432"/>
              <a:gd name="connsiteX7" fmla="*/ 178594 w 178596"/>
              <a:gd name="connsiteY7" fmla="*/ 406357 h 625432"/>
              <a:gd name="connsiteX8" fmla="*/ 4762 w 178596"/>
              <a:gd name="connsiteY8" fmla="*/ 468269 h 625432"/>
              <a:gd name="connsiteX9" fmla="*/ 178594 w 178596"/>
              <a:gd name="connsiteY9" fmla="*/ 532563 h 625432"/>
              <a:gd name="connsiteX10" fmla="*/ 4762 w 178596"/>
              <a:gd name="connsiteY10" fmla="*/ 582569 h 625432"/>
              <a:gd name="connsiteX11" fmla="*/ 159544 w 178596"/>
              <a:gd name="connsiteY11" fmla="*/ 625432 h 62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96" h="625432">
                <a:moveTo>
                  <a:pt x="0" y="1544"/>
                </a:moveTo>
                <a:cubicBezTo>
                  <a:pt x="88106" y="-440"/>
                  <a:pt x="176212" y="-2424"/>
                  <a:pt x="176212" y="8688"/>
                </a:cubicBezTo>
                <a:cubicBezTo>
                  <a:pt x="176212" y="19800"/>
                  <a:pt x="-397" y="47185"/>
                  <a:pt x="0" y="68219"/>
                </a:cubicBezTo>
                <a:cubicBezTo>
                  <a:pt x="397" y="89253"/>
                  <a:pt x="177800" y="112669"/>
                  <a:pt x="178594" y="134894"/>
                </a:cubicBezTo>
                <a:cubicBezTo>
                  <a:pt x="179388" y="157119"/>
                  <a:pt x="5159" y="180138"/>
                  <a:pt x="4762" y="201569"/>
                </a:cubicBezTo>
                <a:cubicBezTo>
                  <a:pt x="4365" y="223000"/>
                  <a:pt x="175815" y="238082"/>
                  <a:pt x="176212" y="263482"/>
                </a:cubicBezTo>
                <a:cubicBezTo>
                  <a:pt x="176609" y="288882"/>
                  <a:pt x="6747" y="330157"/>
                  <a:pt x="7144" y="353969"/>
                </a:cubicBezTo>
                <a:cubicBezTo>
                  <a:pt x="7541" y="377782"/>
                  <a:pt x="178991" y="387307"/>
                  <a:pt x="178594" y="406357"/>
                </a:cubicBezTo>
                <a:cubicBezTo>
                  <a:pt x="178197" y="425407"/>
                  <a:pt x="4762" y="447235"/>
                  <a:pt x="4762" y="468269"/>
                </a:cubicBezTo>
                <a:cubicBezTo>
                  <a:pt x="4762" y="489303"/>
                  <a:pt x="178594" y="513513"/>
                  <a:pt x="178594" y="532563"/>
                </a:cubicBezTo>
                <a:cubicBezTo>
                  <a:pt x="178594" y="551613"/>
                  <a:pt x="7937" y="567091"/>
                  <a:pt x="4762" y="582569"/>
                </a:cubicBezTo>
                <a:cubicBezTo>
                  <a:pt x="1587" y="598047"/>
                  <a:pt x="80565" y="611739"/>
                  <a:pt x="159544" y="625432"/>
                </a:cubicBezTo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/>
              <a:cs typeface="Arial"/>
            </a:endParaRPr>
          </a:p>
        </p:txBody>
      </p:sp>
      <p:sp>
        <p:nvSpPr>
          <p:cNvPr id="125" name="Frihåndsform 42">
            <a:extLst>
              <a:ext uri="{FF2B5EF4-FFF2-40B4-BE49-F238E27FC236}">
                <a16:creationId xmlns:a16="http://schemas.microsoft.com/office/drawing/2014/main" id="{EBAD8BC2-D26E-4471-9F9C-1D4174F50B11}"/>
              </a:ext>
            </a:extLst>
          </p:cNvPr>
          <p:cNvSpPr/>
          <p:nvPr/>
        </p:nvSpPr>
        <p:spPr>
          <a:xfrm>
            <a:off x="3911059" y="3250108"/>
            <a:ext cx="178596" cy="563520"/>
          </a:xfrm>
          <a:custGeom>
            <a:avLst/>
            <a:gdLst>
              <a:gd name="connsiteX0" fmla="*/ 0 w 178596"/>
              <a:gd name="connsiteY0" fmla="*/ 1544 h 625432"/>
              <a:gd name="connsiteX1" fmla="*/ 176212 w 178596"/>
              <a:gd name="connsiteY1" fmla="*/ 8688 h 625432"/>
              <a:gd name="connsiteX2" fmla="*/ 0 w 178596"/>
              <a:gd name="connsiteY2" fmla="*/ 68219 h 625432"/>
              <a:gd name="connsiteX3" fmla="*/ 178594 w 178596"/>
              <a:gd name="connsiteY3" fmla="*/ 134894 h 625432"/>
              <a:gd name="connsiteX4" fmla="*/ 4762 w 178596"/>
              <a:gd name="connsiteY4" fmla="*/ 201569 h 625432"/>
              <a:gd name="connsiteX5" fmla="*/ 176212 w 178596"/>
              <a:gd name="connsiteY5" fmla="*/ 263482 h 625432"/>
              <a:gd name="connsiteX6" fmla="*/ 7144 w 178596"/>
              <a:gd name="connsiteY6" fmla="*/ 353969 h 625432"/>
              <a:gd name="connsiteX7" fmla="*/ 178594 w 178596"/>
              <a:gd name="connsiteY7" fmla="*/ 406357 h 625432"/>
              <a:gd name="connsiteX8" fmla="*/ 4762 w 178596"/>
              <a:gd name="connsiteY8" fmla="*/ 468269 h 625432"/>
              <a:gd name="connsiteX9" fmla="*/ 178594 w 178596"/>
              <a:gd name="connsiteY9" fmla="*/ 532563 h 625432"/>
              <a:gd name="connsiteX10" fmla="*/ 4762 w 178596"/>
              <a:gd name="connsiteY10" fmla="*/ 582569 h 625432"/>
              <a:gd name="connsiteX11" fmla="*/ 159544 w 178596"/>
              <a:gd name="connsiteY11" fmla="*/ 625432 h 62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96" h="625432">
                <a:moveTo>
                  <a:pt x="0" y="1544"/>
                </a:moveTo>
                <a:cubicBezTo>
                  <a:pt x="88106" y="-440"/>
                  <a:pt x="176212" y="-2424"/>
                  <a:pt x="176212" y="8688"/>
                </a:cubicBezTo>
                <a:cubicBezTo>
                  <a:pt x="176212" y="19800"/>
                  <a:pt x="-397" y="47185"/>
                  <a:pt x="0" y="68219"/>
                </a:cubicBezTo>
                <a:cubicBezTo>
                  <a:pt x="397" y="89253"/>
                  <a:pt x="177800" y="112669"/>
                  <a:pt x="178594" y="134894"/>
                </a:cubicBezTo>
                <a:cubicBezTo>
                  <a:pt x="179388" y="157119"/>
                  <a:pt x="5159" y="180138"/>
                  <a:pt x="4762" y="201569"/>
                </a:cubicBezTo>
                <a:cubicBezTo>
                  <a:pt x="4365" y="223000"/>
                  <a:pt x="175815" y="238082"/>
                  <a:pt x="176212" y="263482"/>
                </a:cubicBezTo>
                <a:cubicBezTo>
                  <a:pt x="176609" y="288882"/>
                  <a:pt x="6747" y="330157"/>
                  <a:pt x="7144" y="353969"/>
                </a:cubicBezTo>
                <a:cubicBezTo>
                  <a:pt x="7541" y="377782"/>
                  <a:pt x="178991" y="387307"/>
                  <a:pt x="178594" y="406357"/>
                </a:cubicBezTo>
                <a:cubicBezTo>
                  <a:pt x="178197" y="425407"/>
                  <a:pt x="4762" y="447235"/>
                  <a:pt x="4762" y="468269"/>
                </a:cubicBezTo>
                <a:cubicBezTo>
                  <a:pt x="4762" y="489303"/>
                  <a:pt x="178594" y="513513"/>
                  <a:pt x="178594" y="532563"/>
                </a:cubicBezTo>
                <a:cubicBezTo>
                  <a:pt x="178594" y="551613"/>
                  <a:pt x="7937" y="567091"/>
                  <a:pt x="4762" y="582569"/>
                </a:cubicBezTo>
                <a:cubicBezTo>
                  <a:pt x="1587" y="598047"/>
                  <a:pt x="80565" y="611739"/>
                  <a:pt x="159544" y="625432"/>
                </a:cubicBezTo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/>
              <a:cs typeface="Arial"/>
            </a:endParaRPr>
          </a:p>
        </p:txBody>
      </p:sp>
      <p:cxnSp>
        <p:nvCxnSpPr>
          <p:cNvPr id="126" name="Rett linje 125">
            <a:extLst>
              <a:ext uri="{FF2B5EF4-FFF2-40B4-BE49-F238E27FC236}">
                <a16:creationId xmlns:a16="http://schemas.microsoft.com/office/drawing/2014/main" id="{5275B610-E8AB-4030-A279-28A0BCDF98F2}"/>
              </a:ext>
            </a:extLst>
          </p:cNvPr>
          <p:cNvCxnSpPr/>
          <p:nvPr/>
        </p:nvCxnSpPr>
        <p:spPr>
          <a:xfrm>
            <a:off x="3729915" y="2375582"/>
            <a:ext cx="0" cy="154800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Rett linje 126">
            <a:extLst>
              <a:ext uri="{FF2B5EF4-FFF2-40B4-BE49-F238E27FC236}">
                <a16:creationId xmlns:a16="http://schemas.microsoft.com/office/drawing/2014/main" id="{76875828-B5EA-44D4-8579-BEEC8DAD2BEB}"/>
              </a:ext>
            </a:extLst>
          </p:cNvPr>
          <p:cNvCxnSpPr/>
          <p:nvPr/>
        </p:nvCxnSpPr>
        <p:spPr>
          <a:xfrm>
            <a:off x="4089655" y="2483582"/>
            <a:ext cx="0" cy="144181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8" name="Bilde 127">
            <a:extLst>
              <a:ext uri="{FF2B5EF4-FFF2-40B4-BE49-F238E27FC236}">
                <a16:creationId xmlns:a16="http://schemas.microsoft.com/office/drawing/2014/main" id="{1A4BD26E-7184-4F2E-A8CE-987CC6A43F29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725538" y="2378135"/>
            <a:ext cx="381600" cy="108000"/>
          </a:xfrm>
          <a:prstGeom prst="rect">
            <a:avLst/>
          </a:prstGeom>
        </p:spPr>
      </p:pic>
      <p:pic>
        <p:nvPicPr>
          <p:cNvPr id="129" name="Bilde 128">
            <a:extLst>
              <a:ext uri="{FF2B5EF4-FFF2-40B4-BE49-F238E27FC236}">
                <a16:creationId xmlns:a16="http://schemas.microsoft.com/office/drawing/2014/main" id="{112B1F83-1CC8-49C3-A99A-56A76594EE9C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726315" y="3117343"/>
            <a:ext cx="381600" cy="108000"/>
          </a:xfrm>
          <a:prstGeom prst="rect">
            <a:avLst/>
          </a:prstGeom>
        </p:spPr>
      </p:pic>
      <p:pic>
        <p:nvPicPr>
          <p:cNvPr id="130" name="Bilde 129">
            <a:extLst>
              <a:ext uri="{FF2B5EF4-FFF2-40B4-BE49-F238E27FC236}">
                <a16:creationId xmlns:a16="http://schemas.microsoft.com/office/drawing/2014/main" id="{3049ECAF-036A-41E4-B5D5-D57D6EB233CB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639654" y="3114287"/>
            <a:ext cx="90000" cy="108000"/>
          </a:xfrm>
          <a:prstGeom prst="rect">
            <a:avLst/>
          </a:prstGeom>
        </p:spPr>
      </p:pic>
      <p:sp>
        <p:nvSpPr>
          <p:cNvPr id="131" name="Rektangel 130">
            <a:extLst>
              <a:ext uri="{FF2B5EF4-FFF2-40B4-BE49-F238E27FC236}">
                <a16:creationId xmlns:a16="http://schemas.microsoft.com/office/drawing/2014/main" id="{95306B7A-72F0-4077-9F39-8323D3C29AF3}"/>
              </a:ext>
            </a:extLst>
          </p:cNvPr>
          <p:cNvSpPr/>
          <p:nvPr/>
        </p:nvSpPr>
        <p:spPr>
          <a:xfrm>
            <a:off x="4194695" y="2375582"/>
            <a:ext cx="36000" cy="154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/>
              <a:cs typeface="Arial"/>
            </a:endParaRPr>
          </a:p>
        </p:txBody>
      </p:sp>
      <p:sp>
        <p:nvSpPr>
          <p:cNvPr id="132" name="Rektangel 131">
            <a:extLst>
              <a:ext uri="{FF2B5EF4-FFF2-40B4-BE49-F238E27FC236}">
                <a16:creationId xmlns:a16="http://schemas.microsoft.com/office/drawing/2014/main" id="{76D5A3DF-A85D-42D1-AD7A-A1F72F535087}"/>
              </a:ext>
            </a:extLst>
          </p:cNvPr>
          <p:cNvSpPr/>
          <p:nvPr/>
        </p:nvSpPr>
        <p:spPr>
          <a:xfrm>
            <a:off x="3603654" y="2375582"/>
            <a:ext cx="36000" cy="1548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/>
              <a:cs typeface="Arial"/>
            </a:endParaRPr>
          </a:p>
        </p:txBody>
      </p:sp>
      <p:sp>
        <p:nvSpPr>
          <p:cNvPr id="133" name="TekstSylinder 132">
            <a:extLst>
              <a:ext uri="{FF2B5EF4-FFF2-40B4-BE49-F238E27FC236}">
                <a16:creationId xmlns:a16="http://schemas.microsoft.com/office/drawing/2014/main" id="{92A60E08-F386-48D9-99F3-56E8D1688ADB}"/>
              </a:ext>
            </a:extLst>
          </p:cNvPr>
          <p:cNvSpPr txBox="1"/>
          <p:nvPr/>
        </p:nvSpPr>
        <p:spPr>
          <a:xfrm>
            <a:off x="4470264" y="3116978"/>
            <a:ext cx="1496381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900">
                <a:latin typeface="Arial"/>
                <a:cs typeface="Arial"/>
              </a:rPr>
              <a:t>%APZ.002.001 Sponplate</a:t>
            </a:r>
          </a:p>
        </p:txBody>
      </p:sp>
      <p:cxnSp>
        <p:nvCxnSpPr>
          <p:cNvPr id="134" name="Rett pilkobling 133">
            <a:extLst>
              <a:ext uri="{FF2B5EF4-FFF2-40B4-BE49-F238E27FC236}">
                <a16:creationId xmlns:a16="http://schemas.microsoft.com/office/drawing/2014/main" id="{EC1C2546-DE26-4267-9863-C9F130AAC318}"/>
              </a:ext>
            </a:extLst>
          </p:cNvPr>
          <p:cNvCxnSpPr/>
          <p:nvPr/>
        </p:nvCxnSpPr>
        <p:spPr>
          <a:xfrm flipH="1">
            <a:off x="4222524" y="3306239"/>
            <a:ext cx="1548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" name="TekstSylinder 134">
            <a:extLst>
              <a:ext uri="{FF2B5EF4-FFF2-40B4-BE49-F238E27FC236}">
                <a16:creationId xmlns:a16="http://schemas.microsoft.com/office/drawing/2014/main" id="{DB050883-1C6F-4CCE-8C5B-6F59F854126C}"/>
              </a:ext>
            </a:extLst>
          </p:cNvPr>
          <p:cNvSpPr txBox="1"/>
          <p:nvPr/>
        </p:nvSpPr>
        <p:spPr>
          <a:xfrm>
            <a:off x="4282298" y="2507424"/>
            <a:ext cx="1798494" cy="2308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900">
                <a:latin typeface="Arial"/>
                <a:cs typeface="Arial"/>
              </a:rPr>
              <a:t>%BIA.001.003 Isolasjon, 10 cm</a:t>
            </a:r>
          </a:p>
        </p:txBody>
      </p:sp>
      <p:cxnSp>
        <p:nvCxnSpPr>
          <p:cNvPr id="136" name="Rett pilkobling 135">
            <a:extLst>
              <a:ext uri="{FF2B5EF4-FFF2-40B4-BE49-F238E27FC236}">
                <a16:creationId xmlns:a16="http://schemas.microsoft.com/office/drawing/2014/main" id="{7CA6CE17-2F56-49EA-BD68-90C80095136F}"/>
              </a:ext>
            </a:extLst>
          </p:cNvPr>
          <p:cNvCxnSpPr/>
          <p:nvPr/>
        </p:nvCxnSpPr>
        <p:spPr>
          <a:xfrm flipH="1">
            <a:off x="4010939" y="2707412"/>
            <a:ext cx="140026" cy="254404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Rett linje 136">
            <a:extLst>
              <a:ext uri="{FF2B5EF4-FFF2-40B4-BE49-F238E27FC236}">
                <a16:creationId xmlns:a16="http://schemas.microsoft.com/office/drawing/2014/main" id="{2B568ADE-D418-462E-A0E0-0378E73A7FDE}"/>
              </a:ext>
            </a:extLst>
          </p:cNvPr>
          <p:cNvCxnSpPr/>
          <p:nvPr/>
        </p:nvCxnSpPr>
        <p:spPr>
          <a:xfrm>
            <a:off x="4143654" y="2709194"/>
            <a:ext cx="1800000" cy="2486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TekstSylinder 137">
            <a:extLst>
              <a:ext uri="{FF2B5EF4-FFF2-40B4-BE49-F238E27FC236}">
                <a16:creationId xmlns:a16="http://schemas.microsoft.com/office/drawing/2014/main" id="{9B024BD6-E87F-4BF9-B3FC-277F2DBDEE26}"/>
              </a:ext>
            </a:extLst>
          </p:cNvPr>
          <p:cNvSpPr txBox="1"/>
          <p:nvPr/>
        </p:nvSpPr>
        <p:spPr>
          <a:xfrm>
            <a:off x="4470265" y="2888276"/>
            <a:ext cx="1610527" cy="2308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900">
                <a:latin typeface="Arial"/>
                <a:cs typeface="Arial"/>
              </a:rPr>
              <a:t>%AOB.002.003 </a:t>
            </a:r>
            <a:r>
              <a:rPr lang="nb-NO" sz="900" err="1">
                <a:latin typeface="Arial"/>
                <a:cs typeface="Arial"/>
              </a:rPr>
              <a:t>Påforing</a:t>
            </a:r>
            <a:endParaRPr lang="nb-NO" sz="900">
              <a:latin typeface="Arial"/>
              <a:cs typeface="Arial"/>
            </a:endParaRPr>
          </a:p>
        </p:txBody>
      </p:sp>
      <p:cxnSp>
        <p:nvCxnSpPr>
          <p:cNvPr id="139" name="Rett pilkobling 138">
            <a:extLst>
              <a:ext uri="{FF2B5EF4-FFF2-40B4-BE49-F238E27FC236}">
                <a16:creationId xmlns:a16="http://schemas.microsoft.com/office/drawing/2014/main" id="{3AA2F0B9-3D28-40E2-B2FA-FD6A576943AC}"/>
              </a:ext>
            </a:extLst>
          </p:cNvPr>
          <p:cNvCxnSpPr/>
          <p:nvPr/>
        </p:nvCxnSpPr>
        <p:spPr>
          <a:xfrm flipH="1">
            <a:off x="4143915" y="3077539"/>
            <a:ext cx="1620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0" name="TekstSylinder 139">
            <a:extLst>
              <a:ext uri="{FF2B5EF4-FFF2-40B4-BE49-F238E27FC236}">
                <a16:creationId xmlns:a16="http://schemas.microsoft.com/office/drawing/2014/main" id="{876B7443-71DA-4953-95F9-886FF85377CA}"/>
              </a:ext>
            </a:extLst>
          </p:cNvPr>
          <p:cNvSpPr txBox="1"/>
          <p:nvPr/>
        </p:nvSpPr>
        <p:spPr>
          <a:xfrm>
            <a:off x="4109835" y="1947409"/>
            <a:ext cx="136608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900">
                <a:latin typeface="Arial"/>
                <a:cs typeface="Arial"/>
              </a:rPr>
              <a:t>%AFD.001.005 Stender</a:t>
            </a:r>
          </a:p>
        </p:txBody>
      </p:sp>
      <p:cxnSp>
        <p:nvCxnSpPr>
          <p:cNvPr id="141" name="Rett pilkobling 140">
            <a:extLst>
              <a:ext uri="{FF2B5EF4-FFF2-40B4-BE49-F238E27FC236}">
                <a16:creationId xmlns:a16="http://schemas.microsoft.com/office/drawing/2014/main" id="{5BA143B1-EA19-4BE6-A688-E024AC7889F0}"/>
              </a:ext>
            </a:extLst>
          </p:cNvPr>
          <p:cNvCxnSpPr/>
          <p:nvPr/>
        </p:nvCxnSpPr>
        <p:spPr>
          <a:xfrm flipH="1">
            <a:off x="3909913" y="2140256"/>
            <a:ext cx="140026" cy="254404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Rett linje 141">
            <a:extLst>
              <a:ext uri="{FF2B5EF4-FFF2-40B4-BE49-F238E27FC236}">
                <a16:creationId xmlns:a16="http://schemas.microsoft.com/office/drawing/2014/main" id="{018CBE84-5647-4913-81BD-49498BEDCAB9}"/>
              </a:ext>
            </a:extLst>
          </p:cNvPr>
          <p:cNvCxnSpPr/>
          <p:nvPr/>
        </p:nvCxnSpPr>
        <p:spPr>
          <a:xfrm>
            <a:off x="4054055" y="2142038"/>
            <a:ext cx="1296000" cy="2486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" name="TekstSylinder 142">
            <a:extLst>
              <a:ext uri="{FF2B5EF4-FFF2-40B4-BE49-F238E27FC236}">
                <a16:creationId xmlns:a16="http://schemas.microsoft.com/office/drawing/2014/main" id="{A12520FF-7EDC-468E-9D37-80DBDCF95B0B}"/>
              </a:ext>
            </a:extLst>
          </p:cNvPr>
          <p:cNvSpPr txBox="1"/>
          <p:nvPr/>
        </p:nvSpPr>
        <p:spPr>
          <a:xfrm>
            <a:off x="3996651" y="3983332"/>
            <a:ext cx="1425113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900">
                <a:latin typeface="Arial"/>
                <a:cs typeface="Arial"/>
              </a:rPr>
              <a:t>%AOB.001.002 </a:t>
            </a:r>
            <a:r>
              <a:rPr lang="nb-NO" sz="900" err="1">
                <a:latin typeface="Arial"/>
                <a:cs typeface="Arial"/>
              </a:rPr>
              <a:t>Utlekting</a:t>
            </a:r>
            <a:endParaRPr lang="nb-NO" sz="900">
              <a:latin typeface="Arial"/>
              <a:cs typeface="Arial"/>
            </a:endParaRPr>
          </a:p>
        </p:txBody>
      </p:sp>
      <p:cxnSp>
        <p:nvCxnSpPr>
          <p:cNvPr id="144" name="Rett pilkobling 143">
            <a:extLst>
              <a:ext uri="{FF2B5EF4-FFF2-40B4-BE49-F238E27FC236}">
                <a16:creationId xmlns:a16="http://schemas.microsoft.com/office/drawing/2014/main" id="{1B836480-81C2-41D9-B610-6571C7DDE253}"/>
              </a:ext>
            </a:extLst>
          </p:cNvPr>
          <p:cNvCxnSpPr>
            <a:cxnSpLocks/>
          </p:cNvCxnSpPr>
          <p:nvPr/>
        </p:nvCxnSpPr>
        <p:spPr>
          <a:xfrm flipH="1" flipV="1">
            <a:off x="3702915" y="3222287"/>
            <a:ext cx="248128" cy="946746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Rett linje 144">
            <a:extLst>
              <a:ext uri="{FF2B5EF4-FFF2-40B4-BE49-F238E27FC236}">
                <a16:creationId xmlns:a16="http://schemas.microsoft.com/office/drawing/2014/main" id="{F5475323-D742-450A-AE43-F866D3BB0FBD}"/>
              </a:ext>
            </a:extLst>
          </p:cNvPr>
          <p:cNvCxnSpPr/>
          <p:nvPr/>
        </p:nvCxnSpPr>
        <p:spPr>
          <a:xfrm>
            <a:off x="3955159" y="4170815"/>
            <a:ext cx="1368000" cy="2486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6" name="TekstSylinder 145">
            <a:extLst>
              <a:ext uri="{FF2B5EF4-FFF2-40B4-BE49-F238E27FC236}">
                <a16:creationId xmlns:a16="http://schemas.microsoft.com/office/drawing/2014/main" id="{30D2F773-E16B-46E4-869D-CD6A2A65C72F}"/>
              </a:ext>
            </a:extLst>
          </p:cNvPr>
          <p:cNvSpPr txBox="1"/>
          <p:nvPr/>
        </p:nvSpPr>
        <p:spPr>
          <a:xfrm>
            <a:off x="3918395" y="1713263"/>
            <a:ext cx="1612250" cy="2308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900">
                <a:latin typeface="Arial"/>
                <a:cs typeface="Arial"/>
              </a:rPr>
              <a:t>%BCZ.001.001 Vindsperre</a:t>
            </a:r>
          </a:p>
        </p:txBody>
      </p:sp>
      <p:cxnSp>
        <p:nvCxnSpPr>
          <p:cNvPr id="147" name="Rett pilkobling 146">
            <a:extLst>
              <a:ext uri="{FF2B5EF4-FFF2-40B4-BE49-F238E27FC236}">
                <a16:creationId xmlns:a16="http://schemas.microsoft.com/office/drawing/2014/main" id="{23C14F4E-EFD9-4C12-B9AC-9EBAD0DB39A1}"/>
              </a:ext>
            </a:extLst>
          </p:cNvPr>
          <p:cNvCxnSpPr/>
          <p:nvPr/>
        </p:nvCxnSpPr>
        <p:spPr>
          <a:xfrm flipH="1">
            <a:off x="3735811" y="1906110"/>
            <a:ext cx="120104" cy="468000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Rett linje 147">
            <a:extLst>
              <a:ext uri="{FF2B5EF4-FFF2-40B4-BE49-F238E27FC236}">
                <a16:creationId xmlns:a16="http://schemas.microsoft.com/office/drawing/2014/main" id="{DEE313F0-5989-4795-BC34-B50EEDA144F3}"/>
              </a:ext>
            </a:extLst>
          </p:cNvPr>
          <p:cNvCxnSpPr/>
          <p:nvPr/>
        </p:nvCxnSpPr>
        <p:spPr>
          <a:xfrm>
            <a:off x="3855472" y="1907890"/>
            <a:ext cx="1476000" cy="2486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Rett linje 149">
            <a:extLst>
              <a:ext uri="{FF2B5EF4-FFF2-40B4-BE49-F238E27FC236}">
                <a16:creationId xmlns:a16="http://schemas.microsoft.com/office/drawing/2014/main" id="{EAE9F763-29A3-441A-9351-3F616EE8A49C}"/>
              </a:ext>
            </a:extLst>
          </p:cNvPr>
          <p:cNvCxnSpPr>
            <a:cxnSpLocks/>
          </p:cNvCxnSpPr>
          <p:nvPr/>
        </p:nvCxnSpPr>
        <p:spPr>
          <a:xfrm>
            <a:off x="3492000" y="4572000"/>
            <a:ext cx="2772000" cy="1784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1" name="TekstSylinder 150">
            <a:extLst>
              <a:ext uri="{FF2B5EF4-FFF2-40B4-BE49-F238E27FC236}">
                <a16:creationId xmlns:a16="http://schemas.microsoft.com/office/drawing/2014/main" id="{E8AB9C64-B13A-49AD-A3EB-D1C2F9EEFB63}"/>
              </a:ext>
            </a:extLst>
          </p:cNvPr>
          <p:cNvSpPr txBox="1"/>
          <p:nvPr/>
        </p:nvSpPr>
        <p:spPr>
          <a:xfrm>
            <a:off x="4468491" y="3533338"/>
            <a:ext cx="1598891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900">
                <a:latin typeface="Arial"/>
                <a:cs typeface="Arial"/>
              </a:rPr>
              <a:t>%BBZ.001.001 Dampsperre</a:t>
            </a:r>
          </a:p>
        </p:txBody>
      </p:sp>
      <p:cxnSp>
        <p:nvCxnSpPr>
          <p:cNvPr id="152" name="Rett pilkobling 151">
            <a:extLst>
              <a:ext uri="{FF2B5EF4-FFF2-40B4-BE49-F238E27FC236}">
                <a16:creationId xmlns:a16="http://schemas.microsoft.com/office/drawing/2014/main" id="{3E430C0C-DEEE-453A-BF37-EA0A7A9F42B5}"/>
              </a:ext>
            </a:extLst>
          </p:cNvPr>
          <p:cNvCxnSpPr/>
          <p:nvPr/>
        </p:nvCxnSpPr>
        <p:spPr>
          <a:xfrm flipH="1">
            <a:off x="4087644" y="3729744"/>
            <a:ext cx="1872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" name="TekstSylinder 152">
            <a:extLst>
              <a:ext uri="{FF2B5EF4-FFF2-40B4-BE49-F238E27FC236}">
                <a16:creationId xmlns:a16="http://schemas.microsoft.com/office/drawing/2014/main" id="{4246359C-E3A8-41FC-A14D-BF39C744288B}"/>
              </a:ext>
            </a:extLst>
          </p:cNvPr>
          <p:cNvSpPr txBox="1"/>
          <p:nvPr/>
        </p:nvSpPr>
        <p:spPr>
          <a:xfrm>
            <a:off x="3658481" y="4307116"/>
            <a:ext cx="33470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/>
                <a:cs typeface="Arial"/>
              </a:rPr>
              <a:t>Ytterkledning =2350.001%EBA.001.002 (19mm </a:t>
            </a:r>
            <a:r>
              <a:rPr lang="nb-NO" sz="900" err="1">
                <a:latin typeface="Arial"/>
                <a:cs typeface="Arial"/>
              </a:rPr>
              <a:t>trepanel</a:t>
            </a:r>
            <a:r>
              <a:rPr lang="nb-NO" sz="900">
                <a:latin typeface="Arial"/>
                <a:cs typeface="Arial"/>
              </a:rPr>
              <a:t>)</a:t>
            </a:r>
          </a:p>
        </p:txBody>
      </p:sp>
      <p:sp>
        <p:nvSpPr>
          <p:cNvPr id="156" name="Rektangel 155">
            <a:extLst>
              <a:ext uri="{FF2B5EF4-FFF2-40B4-BE49-F238E27FC236}">
                <a16:creationId xmlns:a16="http://schemas.microsoft.com/office/drawing/2014/main" id="{416B58BC-D8DB-415C-AFB4-C5596D36B782}"/>
              </a:ext>
            </a:extLst>
          </p:cNvPr>
          <p:cNvSpPr/>
          <p:nvPr/>
        </p:nvSpPr>
        <p:spPr>
          <a:xfrm>
            <a:off x="4238004" y="2375582"/>
            <a:ext cx="36000" cy="1548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/>
              <a:cs typeface="Arial"/>
            </a:endParaRPr>
          </a:p>
        </p:txBody>
      </p:sp>
      <p:sp>
        <p:nvSpPr>
          <p:cNvPr id="157" name="TekstSylinder 156">
            <a:extLst>
              <a:ext uri="{FF2B5EF4-FFF2-40B4-BE49-F238E27FC236}">
                <a16:creationId xmlns:a16="http://schemas.microsoft.com/office/drawing/2014/main" id="{94BD928B-E096-4135-9122-CD0DE844461A}"/>
              </a:ext>
            </a:extLst>
          </p:cNvPr>
          <p:cNvSpPr txBox="1"/>
          <p:nvPr/>
        </p:nvSpPr>
        <p:spPr>
          <a:xfrm>
            <a:off x="4473843" y="3344077"/>
            <a:ext cx="1681710" cy="2308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900">
                <a:latin typeface="Arial"/>
                <a:cs typeface="Arial"/>
              </a:rPr>
              <a:t>%APZ.001.002 Gipsplate</a:t>
            </a:r>
          </a:p>
        </p:txBody>
      </p:sp>
      <p:cxnSp>
        <p:nvCxnSpPr>
          <p:cNvPr id="158" name="Rett pilkobling 157">
            <a:extLst>
              <a:ext uri="{FF2B5EF4-FFF2-40B4-BE49-F238E27FC236}">
                <a16:creationId xmlns:a16="http://schemas.microsoft.com/office/drawing/2014/main" id="{EE7C8504-5E7F-4408-ACA1-C4316ED1C43D}"/>
              </a:ext>
            </a:extLst>
          </p:cNvPr>
          <p:cNvCxnSpPr/>
          <p:nvPr/>
        </p:nvCxnSpPr>
        <p:spPr>
          <a:xfrm flipH="1">
            <a:off x="4277721" y="3533338"/>
            <a:ext cx="1548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kstSylinder 74">
            <a:extLst>
              <a:ext uri="{FF2B5EF4-FFF2-40B4-BE49-F238E27FC236}">
                <a16:creationId xmlns:a16="http://schemas.microsoft.com/office/drawing/2014/main" id="{BCE1C54C-9237-4DC6-A3CF-060A7CD795DE}"/>
              </a:ext>
            </a:extLst>
          </p:cNvPr>
          <p:cNvSpPr txBox="1"/>
          <p:nvPr/>
        </p:nvSpPr>
        <p:spPr>
          <a:xfrm>
            <a:off x="6782516" y="1247723"/>
            <a:ext cx="2342555" cy="15388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100">
                <a:latin typeface="Arial"/>
                <a:cs typeface="Arial"/>
              </a:rPr>
              <a:t>Bestanddeler i yttervegg:</a:t>
            </a:r>
          </a:p>
          <a:p>
            <a:endParaRPr lang="nb-NO" sz="1100">
              <a:latin typeface="Arial"/>
              <a:cs typeface="Arial"/>
            </a:endParaRPr>
          </a:p>
          <a:p>
            <a:r>
              <a:rPr lang="nb-NO" sz="900">
                <a:latin typeface="Arial"/>
                <a:cs typeface="Arial"/>
              </a:rPr>
              <a:t>%AOB.001.002 36mm lekt</a:t>
            </a:r>
          </a:p>
          <a:p>
            <a:r>
              <a:rPr lang="nb-NO" sz="900">
                <a:latin typeface="Arial"/>
                <a:ea typeface="+mn-lt"/>
                <a:cs typeface="Arial"/>
              </a:rPr>
              <a:t>%BCZ.001.001</a:t>
            </a:r>
            <a:r>
              <a:rPr lang="nb-NO" sz="900">
                <a:latin typeface="Arial"/>
                <a:cs typeface="Arial"/>
              </a:rPr>
              <a:t> Vindsperre</a:t>
            </a:r>
            <a:endParaRPr lang="nb-NO">
              <a:latin typeface="Arial"/>
              <a:cs typeface="Arial"/>
            </a:endParaRPr>
          </a:p>
          <a:p>
            <a:r>
              <a:rPr lang="nb-NO" sz="900">
                <a:latin typeface="Arial"/>
                <a:ea typeface="+mn-lt"/>
                <a:cs typeface="Arial"/>
              </a:rPr>
              <a:t>%BIA.001.003</a:t>
            </a:r>
            <a:r>
              <a:rPr lang="nb-NO" sz="900">
                <a:latin typeface="Arial"/>
                <a:cs typeface="Arial"/>
              </a:rPr>
              <a:t> Isolasjon – mineralull 10cm</a:t>
            </a:r>
            <a:endParaRPr lang="nb-NO">
              <a:latin typeface="Arial"/>
              <a:cs typeface="Arial"/>
            </a:endParaRPr>
          </a:p>
          <a:p>
            <a:r>
              <a:rPr lang="nb-NO" sz="900">
                <a:latin typeface="Arial"/>
                <a:ea typeface="+mn-lt"/>
                <a:cs typeface="Arial"/>
              </a:rPr>
              <a:t>%AFD.001.005</a:t>
            </a:r>
            <a:r>
              <a:rPr lang="nb-NO" sz="900">
                <a:latin typeface="Arial"/>
                <a:cs typeface="Arial"/>
              </a:rPr>
              <a:t> Stender</a:t>
            </a:r>
            <a:endParaRPr lang="nb-NO">
              <a:latin typeface="Arial"/>
              <a:cs typeface="Arial"/>
            </a:endParaRPr>
          </a:p>
          <a:p>
            <a:r>
              <a:rPr lang="nb-NO" sz="900">
                <a:latin typeface="Arial"/>
                <a:ea typeface="+mn-lt"/>
                <a:cs typeface="Arial"/>
              </a:rPr>
              <a:t>%BBZ.001.001</a:t>
            </a:r>
            <a:r>
              <a:rPr lang="nb-NO" sz="900">
                <a:latin typeface="Arial"/>
                <a:cs typeface="Arial"/>
              </a:rPr>
              <a:t> Dampsperre</a:t>
            </a:r>
            <a:endParaRPr lang="nb-NO">
              <a:latin typeface="Arial"/>
              <a:cs typeface="Arial"/>
            </a:endParaRPr>
          </a:p>
          <a:p>
            <a:r>
              <a:rPr lang="nb-NO" sz="900">
                <a:latin typeface="Arial"/>
                <a:ea typeface="+mn-lt"/>
                <a:cs typeface="Arial"/>
              </a:rPr>
              <a:t>%AOB.002.003</a:t>
            </a:r>
            <a:r>
              <a:rPr lang="nb-NO" sz="900">
                <a:latin typeface="Arial"/>
                <a:cs typeface="Arial"/>
              </a:rPr>
              <a:t> </a:t>
            </a:r>
            <a:r>
              <a:rPr lang="nb-NO" sz="900" err="1">
                <a:latin typeface="Arial"/>
                <a:cs typeface="Arial"/>
              </a:rPr>
              <a:t>Påforing</a:t>
            </a:r>
            <a:endParaRPr lang="nb-NO" sz="900">
              <a:latin typeface="Arial"/>
              <a:cs typeface="Arial"/>
            </a:endParaRPr>
          </a:p>
          <a:p>
            <a:r>
              <a:rPr lang="nb-NO" sz="900">
                <a:latin typeface="Arial"/>
                <a:ea typeface="+mn-lt"/>
                <a:cs typeface="Arial"/>
              </a:rPr>
              <a:t>%APZ.001.002</a:t>
            </a:r>
            <a:r>
              <a:rPr lang="nb-NO" sz="900">
                <a:latin typeface="Arial"/>
                <a:cs typeface="Arial"/>
              </a:rPr>
              <a:t> 12,5 mm gipsplate</a:t>
            </a:r>
            <a:endParaRPr lang="nb-NO">
              <a:latin typeface="Arial"/>
              <a:cs typeface="Arial"/>
            </a:endParaRPr>
          </a:p>
          <a:p>
            <a:r>
              <a:rPr lang="nb-NO" sz="900">
                <a:latin typeface="Arial"/>
                <a:ea typeface="+mn-lt"/>
                <a:cs typeface="Arial"/>
              </a:rPr>
              <a:t>%APZ.002.001 12,5 mm sponplate</a:t>
            </a:r>
            <a:endParaRPr lang="nb-NO" sz="900">
              <a:latin typeface="Arial"/>
              <a:cs typeface="Arial"/>
            </a:endParaRPr>
          </a:p>
        </p:txBody>
      </p:sp>
      <p:sp>
        <p:nvSpPr>
          <p:cNvPr id="77" name="TekstSylinder 76">
            <a:extLst>
              <a:ext uri="{FF2B5EF4-FFF2-40B4-BE49-F238E27FC236}">
                <a16:creationId xmlns:a16="http://schemas.microsoft.com/office/drawing/2014/main" id="{C967E9E3-4CE1-4458-9E44-DA0FF1F3B14C}"/>
              </a:ext>
            </a:extLst>
          </p:cNvPr>
          <p:cNvSpPr txBox="1"/>
          <p:nvPr/>
        </p:nvSpPr>
        <p:spPr>
          <a:xfrm>
            <a:off x="360000" y="1008000"/>
            <a:ext cx="3060001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400">
                <a:latin typeface="Arial"/>
                <a:cs typeface="Arial"/>
              </a:rPr>
              <a:t>=2310.001%AVA.001.001 Bærende bindingsverksvegg m/innvendig gips</a:t>
            </a:r>
            <a:endParaRPr lang="nb-NO" sz="1400"/>
          </a:p>
        </p:txBody>
      </p:sp>
      <p:sp>
        <p:nvSpPr>
          <p:cNvPr id="78" name="TekstSylinder 77">
            <a:extLst>
              <a:ext uri="{FF2B5EF4-FFF2-40B4-BE49-F238E27FC236}">
                <a16:creationId xmlns:a16="http://schemas.microsoft.com/office/drawing/2014/main" id="{91409D06-306C-4679-80CE-D62853E6694D}"/>
              </a:ext>
            </a:extLst>
          </p:cNvPr>
          <p:cNvSpPr txBox="1"/>
          <p:nvPr/>
        </p:nvSpPr>
        <p:spPr>
          <a:xfrm>
            <a:off x="3672000" y="1008000"/>
            <a:ext cx="3134944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400">
                <a:latin typeface="Arial"/>
                <a:cs typeface="Arial"/>
              </a:rPr>
              <a:t>=2310.001%AVA.002.001 Bærende bindingsverksvegg m/innvendig spon og gips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E1EC98C0-F9BD-465F-AB78-F9968C1C7AE7}"/>
              </a:ext>
            </a:extLst>
          </p:cNvPr>
          <p:cNvSpPr/>
          <p:nvPr/>
        </p:nvSpPr>
        <p:spPr>
          <a:xfrm>
            <a:off x="378000" y="1008000"/>
            <a:ext cx="3024000" cy="325538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AFFF5FC-D305-4933-A289-2FC946ACF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3</a:t>
            </a:fld>
            <a:r>
              <a:rPr lang="en-US" dirty="0"/>
              <a:t> av 39</a:t>
            </a:r>
          </a:p>
        </p:txBody>
      </p:sp>
      <p:cxnSp>
        <p:nvCxnSpPr>
          <p:cNvPr id="107" name="Rett pilkobling 106">
            <a:extLst>
              <a:ext uri="{FF2B5EF4-FFF2-40B4-BE49-F238E27FC236}">
                <a16:creationId xmlns:a16="http://schemas.microsoft.com/office/drawing/2014/main" id="{C5FEEF00-E9DF-4929-99B2-F683A76585DE}"/>
              </a:ext>
            </a:extLst>
          </p:cNvPr>
          <p:cNvCxnSpPr>
            <a:cxnSpLocks/>
          </p:cNvCxnSpPr>
          <p:nvPr/>
        </p:nvCxnSpPr>
        <p:spPr>
          <a:xfrm flipV="1">
            <a:off x="3500132" y="3924000"/>
            <a:ext cx="127749" cy="646944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Rett pilkobling 80">
            <a:extLst>
              <a:ext uri="{FF2B5EF4-FFF2-40B4-BE49-F238E27FC236}">
                <a16:creationId xmlns:a16="http://schemas.microsoft.com/office/drawing/2014/main" id="{2345D5CD-98CD-458E-B896-6DADD7F5A6D7}"/>
              </a:ext>
            </a:extLst>
          </p:cNvPr>
          <p:cNvCxnSpPr>
            <a:cxnSpLocks/>
            <a:endCxn id="3" idx="7"/>
          </p:cNvCxnSpPr>
          <p:nvPr/>
        </p:nvCxnSpPr>
        <p:spPr>
          <a:xfrm flipH="1">
            <a:off x="598068" y="2707397"/>
            <a:ext cx="238302" cy="194466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Rett pilkobling 105">
            <a:extLst>
              <a:ext uri="{FF2B5EF4-FFF2-40B4-BE49-F238E27FC236}">
                <a16:creationId xmlns:a16="http://schemas.microsoft.com/office/drawing/2014/main" id="{0B31D25E-E3B5-4974-8119-C6D02B35B3E5}"/>
              </a:ext>
            </a:extLst>
          </p:cNvPr>
          <p:cNvCxnSpPr>
            <a:cxnSpLocks/>
          </p:cNvCxnSpPr>
          <p:nvPr/>
        </p:nvCxnSpPr>
        <p:spPr>
          <a:xfrm flipH="1">
            <a:off x="3796619" y="2707153"/>
            <a:ext cx="354297" cy="207256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36798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206082" y="1714011"/>
            <a:ext cx="1224000" cy="648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TekstSylinder 2"/>
          <p:cNvSpPr txBox="1"/>
          <p:nvPr/>
        </p:nvSpPr>
        <p:spPr>
          <a:xfrm>
            <a:off x="2206082" y="1822011"/>
            <a:ext cx="12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/>
              <a:t>Inntak</a:t>
            </a:r>
          </a:p>
          <a:p>
            <a:pPr algn="ctr"/>
            <a:r>
              <a:rPr lang="nb-NO" sz="1200"/>
              <a:t>=5140.001</a:t>
            </a:r>
          </a:p>
        </p:txBody>
      </p:sp>
      <p:cxnSp>
        <p:nvCxnSpPr>
          <p:cNvPr id="17" name="Rett linje 16"/>
          <p:cNvCxnSpPr/>
          <p:nvPr/>
        </p:nvCxnSpPr>
        <p:spPr>
          <a:xfrm>
            <a:off x="3430082" y="2038011"/>
            <a:ext cx="35640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Rett linje 34"/>
          <p:cNvCxnSpPr/>
          <p:nvPr/>
        </p:nvCxnSpPr>
        <p:spPr>
          <a:xfrm flipV="1">
            <a:off x="2854082" y="2362011"/>
            <a:ext cx="0" cy="36000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kstSylinder 47"/>
          <p:cNvSpPr txBox="1"/>
          <p:nvPr/>
        </p:nvSpPr>
        <p:spPr>
          <a:xfrm>
            <a:off x="1428209" y="184049"/>
            <a:ext cx="7567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/>
              <a:t>=5140.001 INNTAK EKOM</a:t>
            </a:r>
          </a:p>
          <a:p>
            <a:r>
              <a:rPr lang="nb-NO"/>
              <a:t>=5202.XXX INTEGRERT KOMMUNIKASJON SPESIELT FOR VIRKSOMHETEN</a:t>
            </a:r>
          </a:p>
          <a:p>
            <a:r>
              <a:rPr lang="nb-NO"/>
              <a:t>=5290.001 SPREDENETT FOR EIENDOMSDRIFT  </a:t>
            </a:r>
          </a:p>
        </p:txBody>
      </p:sp>
      <p:sp>
        <p:nvSpPr>
          <p:cNvPr id="21" name="Plassholder for lysbildenummer 20">
            <a:extLst>
              <a:ext uri="{FF2B5EF4-FFF2-40B4-BE49-F238E27FC236}">
                <a16:creationId xmlns:a16="http://schemas.microsoft.com/office/drawing/2014/main" id="{EC423113-9586-4942-8088-820092939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30</a:t>
            </a:fld>
            <a:r>
              <a:rPr lang="en-US" dirty="0"/>
              <a:t> av 39</a:t>
            </a:r>
          </a:p>
        </p:txBody>
      </p:sp>
      <p:sp>
        <p:nvSpPr>
          <p:cNvPr id="67" name="Rektangel 66">
            <a:extLst>
              <a:ext uri="{FF2B5EF4-FFF2-40B4-BE49-F238E27FC236}">
                <a16:creationId xmlns:a16="http://schemas.microsoft.com/office/drawing/2014/main" id="{C7F898B1-5B55-44C6-863A-402DDF628470}"/>
              </a:ext>
            </a:extLst>
          </p:cNvPr>
          <p:cNvSpPr/>
          <p:nvPr/>
        </p:nvSpPr>
        <p:spPr>
          <a:xfrm>
            <a:off x="4398397" y="1822566"/>
            <a:ext cx="162736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800"/>
              <a:t>=5140.001.001%KYZ.001.001</a:t>
            </a:r>
          </a:p>
        </p:txBody>
      </p:sp>
      <p:sp>
        <p:nvSpPr>
          <p:cNvPr id="74" name="Rektangel 73">
            <a:extLst>
              <a:ext uri="{FF2B5EF4-FFF2-40B4-BE49-F238E27FC236}">
                <a16:creationId xmlns:a16="http://schemas.microsoft.com/office/drawing/2014/main" id="{CC1959A9-036F-D7C8-0D02-71BB12EAE39C}"/>
              </a:ext>
            </a:extLst>
          </p:cNvPr>
          <p:cNvSpPr/>
          <p:nvPr/>
        </p:nvSpPr>
        <p:spPr>
          <a:xfrm>
            <a:off x="2206082" y="2722011"/>
            <a:ext cx="1224000" cy="648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5" name="TekstSylinder 74">
            <a:extLst>
              <a:ext uri="{FF2B5EF4-FFF2-40B4-BE49-F238E27FC236}">
                <a16:creationId xmlns:a16="http://schemas.microsoft.com/office/drawing/2014/main" id="{A0DC8AA3-8035-6ED6-E2E6-292EE832DFDD}"/>
              </a:ext>
            </a:extLst>
          </p:cNvPr>
          <p:cNvSpPr txBox="1"/>
          <p:nvPr/>
        </p:nvSpPr>
        <p:spPr>
          <a:xfrm>
            <a:off x="2147284" y="2786295"/>
            <a:ext cx="126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/>
              <a:t>Leietakers nett</a:t>
            </a:r>
          </a:p>
          <a:p>
            <a:pPr algn="ctr"/>
            <a:r>
              <a:rPr lang="nb-NO" sz="1200"/>
              <a:t>=5202.001</a:t>
            </a:r>
          </a:p>
        </p:txBody>
      </p:sp>
      <p:sp>
        <p:nvSpPr>
          <p:cNvPr id="76" name="Rektangel 75">
            <a:extLst>
              <a:ext uri="{FF2B5EF4-FFF2-40B4-BE49-F238E27FC236}">
                <a16:creationId xmlns:a16="http://schemas.microsoft.com/office/drawing/2014/main" id="{D9242878-AE7E-ED10-78AB-B52ABA717AC1}"/>
              </a:ext>
            </a:extLst>
          </p:cNvPr>
          <p:cNvSpPr/>
          <p:nvPr/>
        </p:nvSpPr>
        <p:spPr>
          <a:xfrm>
            <a:off x="2206082" y="3874011"/>
            <a:ext cx="1224000" cy="648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7" name="TekstSylinder 76">
            <a:extLst>
              <a:ext uri="{FF2B5EF4-FFF2-40B4-BE49-F238E27FC236}">
                <a16:creationId xmlns:a16="http://schemas.microsoft.com/office/drawing/2014/main" id="{9B7A3AF8-6B71-82CC-EA47-6EFA7828E952}"/>
              </a:ext>
            </a:extLst>
          </p:cNvPr>
          <p:cNvSpPr txBox="1"/>
          <p:nvPr/>
        </p:nvSpPr>
        <p:spPr>
          <a:xfrm>
            <a:off x="2206082" y="3874011"/>
            <a:ext cx="122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/>
              <a:t>Leietakers nett</a:t>
            </a:r>
          </a:p>
          <a:p>
            <a:pPr algn="ctr"/>
            <a:r>
              <a:rPr lang="nb-NO" sz="1000"/>
              <a:t>=5202.002</a:t>
            </a:r>
          </a:p>
          <a:p>
            <a:pPr algn="ctr"/>
            <a:r>
              <a:rPr lang="nb-NO" sz="1000"/>
              <a:t>Rack 1. </a:t>
            </a:r>
            <a:r>
              <a:rPr lang="nb-NO" sz="1000" err="1"/>
              <a:t>etg</a:t>
            </a:r>
            <a:r>
              <a:rPr lang="nb-NO" sz="1000"/>
              <a:t>.</a:t>
            </a:r>
          </a:p>
        </p:txBody>
      </p:sp>
      <p:sp>
        <p:nvSpPr>
          <p:cNvPr id="78" name="Rektangel 77">
            <a:extLst>
              <a:ext uri="{FF2B5EF4-FFF2-40B4-BE49-F238E27FC236}">
                <a16:creationId xmlns:a16="http://schemas.microsoft.com/office/drawing/2014/main" id="{6A8F59B6-CE64-BA16-498C-0AC5F82D7D63}"/>
              </a:ext>
            </a:extLst>
          </p:cNvPr>
          <p:cNvSpPr/>
          <p:nvPr/>
        </p:nvSpPr>
        <p:spPr>
          <a:xfrm>
            <a:off x="3862082" y="3874011"/>
            <a:ext cx="1224000" cy="648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9" name="TekstSylinder 78">
            <a:extLst>
              <a:ext uri="{FF2B5EF4-FFF2-40B4-BE49-F238E27FC236}">
                <a16:creationId xmlns:a16="http://schemas.microsoft.com/office/drawing/2014/main" id="{5D7FC620-5E98-BDE2-D831-4F76F3F8DA34}"/>
              </a:ext>
            </a:extLst>
          </p:cNvPr>
          <p:cNvSpPr txBox="1"/>
          <p:nvPr/>
        </p:nvSpPr>
        <p:spPr>
          <a:xfrm>
            <a:off x="3862082" y="3874011"/>
            <a:ext cx="122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/>
              <a:t>Leietakers nett</a:t>
            </a:r>
          </a:p>
          <a:p>
            <a:pPr algn="ctr"/>
            <a:r>
              <a:rPr lang="nb-NO" sz="1000"/>
              <a:t>=5202.003</a:t>
            </a:r>
          </a:p>
          <a:p>
            <a:pPr algn="ctr"/>
            <a:r>
              <a:rPr lang="nb-NO" sz="1000"/>
              <a:t>Rack 2. </a:t>
            </a:r>
            <a:r>
              <a:rPr lang="nb-NO" sz="1000" err="1"/>
              <a:t>etg</a:t>
            </a:r>
            <a:r>
              <a:rPr lang="nb-NO" sz="1000"/>
              <a:t>.</a:t>
            </a:r>
          </a:p>
        </p:txBody>
      </p:sp>
      <p:sp>
        <p:nvSpPr>
          <p:cNvPr id="80" name="Rektangel 79">
            <a:extLst>
              <a:ext uri="{FF2B5EF4-FFF2-40B4-BE49-F238E27FC236}">
                <a16:creationId xmlns:a16="http://schemas.microsoft.com/office/drawing/2014/main" id="{E82D4DD7-090B-5BE0-0D87-2EB72B99EA07}"/>
              </a:ext>
            </a:extLst>
          </p:cNvPr>
          <p:cNvSpPr/>
          <p:nvPr/>
        </p:nvSpPr>
        <p:spPr>
          <a:xfrm>
            <a:off x="6382082" y="3946011"/>
            <a:ext cx="1224000" cy="648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1" name="TekstSylinder 80">
            <a:extLst>
              <a:ext uri="{FF2B5EF4-FFF2-40B4-BE49-F238E27FC236}">
                <a16:creationId xmlns:a16="http://schemas.microsoft.com/office/drawing/2014/main" id="{5499118B-EBF3-ACA9-153E-F072E8E03938}"/>
              </a:ext>
            </a:extLst>
          </p:cNvPr>
          <p:cNvSpPr txBox="1"/>
          <p:nvPr/>
        </p:nvSpPr>
        <p:spPr>
          <a:xfrm>
            <a:off x="6382082" y="3983741"/>
            <a:ext cx="12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 dirty="0"/>
              <a:t>Oslobygg-nett</a:t>
            </a:r>
          </a:p>
          <a:p>
            <a:pPr algn="ctr"/>
            <a:r>
              <a:rPr lang="nb-NO" sz="1000" dirty="0"/>
              <a:t>=5290.001</a:t>
            </a:r>
          </a:p>
        </p:txBody>
      </p:sp>
      <p:cxnSp>
        <p:nvCxnSpPr>
          <p:cNvPr id="82" name="Rett linje 81">
            <a:extLst>
              <a:ext uri="{FF2B5EF4-FFF2-40B4-BE49-F238E27FC236}">
                <a16:creationId xmlns:a16="http://schemas.microsoft.com/office/drawing/2014/main" id="{39563FC6-279D-C9D2-822C-55795F7B1804}"/>
              </a:ext>
            </a:extLst>
          </p:cNvPr>
          <p:cNvCxnSpPr/>
          <p:nvPr/>
        </p:nvCxnSpPr>
        <p:spPr>
          <a:xfrm>
            <a:off x="3430082" y="3046011"/>
            <a:ext cx="10800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Rett linje 82">
            <a:extLst>
              <a:ext uri="{FF2B5EF4-FFF2-40B4-BE49-F238E27FC236}">
                <a16:creationId xmlns:a16="http://schemas.microsoft.com/office/drawing/2014/main" id="{F1300D58-F457-9C77-AF62-2AB5A479001F}"/>
              </a:ext>
            </a:extLst>
          </p:cNvPr>
          <p:cNvCxnSpPr/>
          <p:nvPr/>
        </p:nvCxnSpPr>
        <p:spPr>
          <a:xfrm flipV="1">
            <a:off x="2854082" y="3370011"/>
            <a:ext cx="0" cy="50400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Rett linje 83">
            <a:extLst>
              <a:ext uri="{FF2B5EF4-FFF2-40B4-BE49-F238E27FC236}">
                <a16:creationId xmlns:a16="http://schemas.microsoft.com/office/drawing/2014/main" id="{6B07E0D1-F251-5BAC-C352-A6EC6F42734D}"/>
              </a:ext>
            </a:extLst>
          </p:cNvPr>
          <p:cNvCxnSpPr/>
          <p:nvPr/>
        </p:nvCxnSpPr>
        <p:spPr>
          <a:xfrm flipV="1">
            <a:off x="4510082" y="3046011"/>
            <a:ext cx="0" cy="82800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Rett linje 84">
            <a:extLst>
              <a:ext uri="{FF2B5EF4-FFF2-40B4-BE49-F238E27FC236}">
                <a16:creationId xmlns:a16="http://schemas.microsoft.com/office/drawing/2014/main" id="{5A1242E3-7F1D-6EAC-A77F-BA756BEEEDCE}"/>
              </a:ext>
            </a:extLst>
          </p:cNvPr>
          <p:cNvCxnSpPr/>
          <p:nvPr/>
        </p:nvCxnSpPr>
        <p:spPr>
          <a:xfrm flipV="1">
            <a:off x="6994082" y="2038011"/>
            <a:ext cx="0" cy="190800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Rett linje 85">
            <a:extLst>
              <a:ext uri="{FF2B5EF4-FFF2-40B4-BE49-F238E27FC236}">
                <a16:creationId xmlns:a16="http://schemas.microsoft.com/office/drawing/2014/main" id="{DC04C2DA-39B7-4E88-2779-856B4F478AAA}"/>
              </a:ext>
            </a:extLst>
          </p:cNvPr>
          <p:cNvCxnSpPr/>
          <p:nvPr/>
        </p:nvCxnSpPr>
        <p:spPr>
          <a:xfrm>
            <a:off x="1126082" y="2038011"/>
            <a:ext cx="10800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ktangel 86">
            <a:extLst>
              <a:ext uri="{FF2B5EF4-FFF2-40B4-BE49-F238E27FC236}">
                <a16:creationId xmlns:a16="http://schemas.microsoft.com/office/drawing/2014/main" id="{859658DA-B71B-654A-0C9C-62795557BF34}"/>
              </a:ext>
            </a:extLst>
          </p:cNvPr>
          <p:cNvSpPr/>
          <p:nvPr/>
        </p:nvSpPr>
        <p:spPr>
          <a:xfrm>
            <a:off x="2780323" y="2438714"/>
            <a:ext cx="162736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800"/>
              <a:t>=5140.001.002%KYZ.001.001</a:t>
            </a:r>
          </a:p>
        </p:txBody>
      </p:sp>
      <p:sp>
        <p:nvSpPr>
          <p:cNvPr id="88" name="Rektangel 87">
            <a:extLst>
              <a:ext uri="{FF2B5EF4-FFF2-40B4-BE49-F238E27FC236}">
                <a16:creationId xmlns:a16="http://schemas.microsoft.com/office/drawing/2014/main" id="{CABECBA6-70AB-B007-7215-6D4D4687E441}"/>
              </a:ext>
            </a:extLst>
          </p:cNvPr>
          <p:cNvSpPr/>
          <p:nvPr/>
        </p:nvSpPr>
        <p:spPr>
          <a:xfrm>
            <a:off x="3710713" y="2792276"/>
            <a:ext cx="162736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800"/>
              <a:t>=5202.001.002%KYZ.001.001</a:t>
            </a:r>
          </a:p>
        </p:txBody>
      </p:sp>
      <p:sp>
        <p:nvSpPr>
          <p:cNvPr id="89" name="Rektangel 88">
            <a:extLst>
              <a:ext uri="{FF2B5EF4-FFF2-40B4-BE49-F238E27FC236}">
                <a16:creationId xmlns:a16="http://schemas.microsoft.com/office/drawing/2014/main" id="{775C5E41-865E-D3DF-F352-03958711BF8D}"/>
              </a:ext>
            </a:extLst>
          </p:cNvPr>
          <p:cNvSpPr/>
          <p:nvPr/>
        </p:nvSpPr>
        <p:spPr>
          <a:xfrm>
            <a:off x="1194744" y="3507240"/>
            <a:ext cx="162736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800"/>
              <a:t>=5202.001.001%KYZ.001.001</a:t>
            </a:r>
          </a:p>
        </p:txBody>
      </p:sp>
    </p:spTree>
    <p:extLst>
      <p:ext uri="{BB962C8B-B14F-4D97-AF65-F5344CB8AC3E}">
        <p14:creationId xmlns:p14="http://schemas.microsoft.com/office/powerpoint/2010/main" val="41586881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800802" y="890350"/>
            <a:ext cx="1261279" cy="814819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TekstSylinder 2"/>
          <p:cNvSpPr txBox="1"/>
          <p:nvPr/>
        </p:nvSpPr>
        <p:spPr>
          <a:xfrm>
            <a:off x="720000" y="1113094"/>
            <a:ext cx="1389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/>
              <a:t>=5290.001</a:t>
            </a:r>
          </a:p>
        </p:txBody>
      </p:sp>
      <p:sp>
        <p:nvSpPr>
          <p:cNvPr id="4" name="Avrundet rektangel 3"/>
          <p:cNvSpPr/>
          <p:nvPr/>
        </p:nvSpPr>
        <p:spPr>
          <a:xfrm>
            <a:off x="6523728" y="810705"/>
            <a:ext cx="383177" cy="2873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6491745" y="1177026"/>
            <a:ext cx="447131" cy="131371"/>
          </a:xfrm>
          <a:prstGeom prst="rect">
            <a:avLst/>
          </a:prstGeom>
          <a:pattFill prst="lgGrid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ktangel 5"/>
          <p:cNvSpPr/>
          <p:nvPr/>
        </p:nvSpPr>
        <p:spPr>
          <a:xfrm>
            <a:off x="6491745" y="771233"/>
            <a:ext cx="447131" cy="366327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7609" y="1040685"/>
            <a:ext cx="213379" cy="274344"/>
          </a:xfrm>
          <a:prstGeom prst="rect">
            <a:avLst/>
          </a:prstGeom>
        </p:spPr>
      </p:pic>
      <p:sp>
        <p:nvSpPr>
          <p:cNvPr id="8" name="Rektangel 7"/>
          <p:cNvSpPr/>
          <p:nvPr/>
        </p:nvSpPr>
        <p:spPr>
          <a:xfrm>
            <a:off x="1784157" y="3863199"/>
            <a:ext cx="1026148" cy="382495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TekstSylinder 8"/>
          <p:cNvSpPr txBox="1"/>
          <p:nvPr/>
        </p:nvSpPr>
        <p:spPr>
          <a:xfrm>
            <a:off x="1692040" y="3863198"/>
            <a:ext cx="12176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/>
              <a:t>=5620.001</a:t>
            </a:r>
          </a:p>
        </p:txBody>
      </p:sp>
      <p:sp>
        <p:nvSpPr>
          <p:cNvPr id="10" name="Rektangel 9"/>
          <p:cNvSpPr/>
          <p:nvPr/>
        </p:nvSpPr>
        <p:spPr>
          <a:xfrm>
            <a:off x="3747939" y="3863199"/>
            <a:ext cx="1026148" cy="382495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ekstSylinder 10"/>
          <p:cNvSpPr txBox="1"/>
          <p:nvPr/>
        </p:nvSpPr>
        <p:spPr>
          <a:xfrm>
            <a:off x="3655822" y="3863198"/>
            <a:ext cx="12176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/>
              <a:t>=5620.002</a:t>
            </a:r>
          </a:p>
        </p:txBody>
      </p:sp>
      <p:sp>
        <p:nvSpPr>
          <p:cNvPr id="12" name="Rektangel 11"/>
          <p:cNvSpPr/>
          <p:nvPr/>
        </p:nvSpPr>
        <p:spPr>
          <a:xfrm>
            <a:off x="5817917" y="3863199"/>
            <a:ext cx="1026148" cy="382495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TekstSylinder 12"/>
          <p:cNvSpPr txBox="1"/>
          <p:nvPr/>
        </p:nvSpPr>
        <p:spPr>
          <a:xfrm>
            <a:off x="5721212" y="3863198"/>
            <a:ext cx="1217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/>
              <a:t>=5620.003</a:t>
            </a:r>
          </a:p>
        </p:txBody>
      </p:sp>
      <p:pic>
        <p:nvPicPr>
          <p:cNvPr id="14" name="Bild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0537" y="3324125"/>
            <a:ext cx="213379" cy="274344"/>
          </a:xfrm>
          <a:prstGeom prst="rect">
            <a:avLst/>
          </a:prstGeom>
        </p:spPr>
      </p:pic>
      <p:pic>
        <p:nvPicPr>
          <p:cNvPr id="15" name="Bild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4321" y="3324125"/>
            <a:ext cx="213379" cy="274344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4297" y="3324869"/>
            <a:ext cx="213379" cy="274344"/>
          </a:xfrm>
          <a:prstGeom prst="rect">
            <a:avLst/>
          </a:prstGeom>
        </p:spPr>
      </p:pic>
      <p:cxnSp>
        <p:nvCxnSpPr>
          <p:cNvPr id="17" name="Rett linje 16"/>
          <p:cNvCxnSpPr/>
          <p:nvPr/>
        </p:nvCxnSpPr>
        <p:spPr>
          <a:xfrm>
            <a:off x="2062080" y="1303126"/>
            <a:ext cx="4162221" cy="0"/>
          </a:xfrm>
          <a:prstGeom prst="line">
            <a:avLst/>
          </a:prstGeom>
          <a:ln w="190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Rett linje 19"/>
          <p:cNvCxnSpPr/>
          <p:nvPr/>
        </p:nvCxnSpPr>
        <p:spPr>
          <a:xfrm flipV="1">
            <a:off x="1423945" y="3592923"/>
            <a:ext cx="864000" cy="743"/>
          </a:xfrm>
          <a:prstGeom prst="line">
            <a:avLst/>
          </a:prstGeom>
          <a:ln w="190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ett linje 21"/>
          <p:cNvCxnSpPr/>
          <p:nvPr/>
        </p:nvCxnSpPr>
        <p:spPr>
          <a:xfrm>
            <a:off x="1352301" y="3662231"/>
            <a:ext cx="2916000" cy="5585"/>
          </a:xfrm>
          <a:prstGeom prst="line">
            <a:avLst/>
          </a:prstGeom>
          <a:ln w="190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Rett linje 23"/>
          <p:cNvCxnSpPr/>
          <p:nvPr/>
        </p:nvCxnSpPr>
        <p:spPr>
          <a:xfrm>
            <a:off x="1295864" y="3731546"/>
            <a:ext cx="5040000" cy="33251"/>
          </a:xfrm>
          <a:prstGeom prst="line">
            <a:avLst/>
          </a:prstGeom>
          <a:ln w="190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Rett linje 25"/>
          <p:cNvCxnSpPr/>
          <p:nvPr/>
        </p:nvCxnSpPr>
        <p:spPr>
          <a:xfrm flipV="1">
            <a:off x="1362853" y="1708845"/>
            <a:ext cx="0" cy="1944000"/>
          </a:xfrm>
          <a:prstGeom prst="line">
            <a:avLst/>
          </a:prstGeom>
          <a:ln w="190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Rett linje 31"/>
          <p:cNvCxnSpPr/>
          <p:nvPr/>
        </p:nvCxnSpPr>
        <p:spPr>
          <a:xfrm flipV="1">
            <a:off x="4262729" y="3575018"/>
            <a:ext cx="0" cy="82800"/>
          </a:xfrm>
          <a:prstGeom prst="line">
            <a:avLst/>
          </a:prstGeom>
          <a:ln w="190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Rett linje 32"/>
          <p:cNvCxnSpPr/>
          <p:nvPr/>
        </p:nvCxnSpPr>
        <p:spPr>
          <a:xfrm flipV="1">
            <a:off x="6330987" y="3575018"/>
            <a:ext cx="0" cy="180000"/>
          </a:xfrm>
          <a:prstGeom prst="line">
            <a:avLst/>
          </a:prstGeom>
          <a:ln w="190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Rett linje 33"/>
          <p:cNvCxnSpPr/>
          <p:nvPr/>
        </p:nvCxnSpPr>
        <p:spPr>
          <a:xfrm flipV="1">
            <a:off x="1429843" y="1708845"/>
            <a:ext cx="0" cy="1872000"/>
          </a:xfrm>
          <a:prstGeom prst="line">
            <a:avLst/>
          </a:prstGeom>
          <a:ln w="190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Rett linje 34"/>
          <p:cNvCxnSpPr/>
          <p:nvPr/>
        </p:nvCxnSpPr>
        <p:spPr>
          <a:xfrm flipV="1">
            <a:off x="1295864" y="1705175"/>
            <a:ext cx="0" cy="2021527"/>
          </a:xfrm>
          <a:prstGeom prst="line">
            <a:avLst/>
          </a:prstGeom>
          <a:ln w="190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Rett linje 38"/>
          <p:cNvCxnSpPr/>
          <p:nvPr/>
        </p:nvCxnSpPr>
        <p:spPr>
          <a:xfrm flipV="1">
            <a:off x="1429843" y="1708848"/>
            <a:ext cx="0" cy="487820"/>
          </a:xfrm>
          <a:prstGeom prst="line">
            <a:avLst/>
          </a:prstGeom>
          <a:ln w="190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kstSylinder 39"/>
          <p:cNvSpPr txBox="1"/>
          <p:nvPr/>
        </p:nvSpPr>
        <p:spPr>
          <a:xfrm>
            <a:off x="742446" y="882638"/>
            <a:ext cx="3998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19"</a:t>
            </a:r>
          </a:p>
        </p:txBody>
      </p:sp>
      <p:pic>
        <p:nvPicPr>
          <p:cNvPr id="41" name="Bilde 4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549" y="830597"/>
            <a:ext cx="341529" cy="247587"/>
          </a:xfrm>
          <a:prstGeom prst="rect">
            <a:avLst/>
          </a:prstGeom>
        </p:spPr>
      </p:pic>
      <p:sp>
        <p:nvSpPr>
          <p:cNvPr id="18" name="Rektangel 17"/>
          <p:cNvSpPr/>
          <p:nvPr/>
        </p:nvSpPr>
        <p:spPr>
          <a:xfrm>
            <a:off x="1752389" y="2924761"/>
            <a:ext cx="10775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1000"/>
              <a:t>=5290.001.002</a:t>
            </a:r>
          </a:p>
          <a:p>
            <a:pPr algn="ctr"/>
            <a:r>
              <a:rPr lang="nb-NO" sz="1000"/>
              <a:t>%UDA.001.001</a:t>
            </a:r>
          </a:p>
        </p:txBody>
      </p:sp>
      <p:sp>
        <p:nvSpPr>
          <p:cNvPr id="30" name="Rektangel 29"/>
          <p:cNvSpPr/>
          <p:nvPr/>
        </p:nvSpPr>
        <p:spPr>
          <a:xfrm>
            <a:off x="3590177" y="2919329"/>
            <a:ext cx="10775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1000"/>
              <a:t>=5290.001.003</a:t>
            </a:r>
          </a:p>
          <a:p>
            <a:pPr algn="ctr"/>
            <a:r>
              <a:rPr lang="nb-NO" sz="1000"/>
              <a:t>%UDA.001.001</a:t>
            </a:r>
          </a:p>
        </p:txBody>
      </p:sp>
      <p:sp>
        <p:nvSpPr>
          <p:cNvPr id="31" name="Rektangel 30"/>
          <p:cNvSpPr/>
          <p:nvPr/>
        </p:nvSpPr>
        <p:spPr>
          <a:xfrm>
            <a:off x="5724048" y="2924761"/>
            <a:ext cx="10775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1000"/>
              <a:t>=5290.001.004</a:t>
            </a:r>
          </a:p>
          <a:p>
            <a:pPr algn="ctr"/>
            <a:r>
              <a:rPr lang="nb-NO" sz="1000"/>
              <a:t>%UDA.001.001</a:t>
            </a:r>
          </a:p>
        </p:txBody>
      </p:sp>
      <p:sp>
        <p:nvSpPr>
          <p:cNvPr id="36" name="Rektangel 35"/>
          <p:cNvSpPr/>
          <p:nvPr/>
        </p:nvSpPr>
        <p:spPr>
          <a:xfrm>
            <a:off x="5332983" y="665148"/>
            <a:ext cx="10775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1000"/>
              <a:t>=5290.001.001</a:t>
            </a:r>
          </a:p>
          <a:p>
            <a:pPr algn="ctr"/>
            <a:r>
              <a:rPr lang="nb-NO" sz="1000"/>
              <a:t>%UDA.001.001</a:t>
            </a:r>
          </a:p>
        </p:txBody>
      </p:sp>
      <p:sp>
        <p:nvSpPr>
          <p:cNvPr id="37" name="Rektangel 36"/>
          <p:cNvSpPr/>
          <p:nvPr/>
        </p:nvSpPr>
        <p:spPr>
          <a:xfrm>
            <a:off x="5841833" y="2391917"/>
            <a:ext cx="1026148" cy="382495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8" name="TekstSylinder 37"/>
          <p:cNvSpPr txBox="1"/>
          <p:nvPr/>
        </p:nvSpPr>
        <p:spPr>
          <a:xfrm>
            <a:off x="5782427" y="2391917"/>
            <a:ext cx="1085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/>
              <a:t>=5640.001</a:t>
            </a:r>
          </a:p>
        </p:txBody>
      </p:sp>
      <p:cxnSp>
        <p:nvCxnSpPr>
          <p:cNvPr id="43" name="Rett linje 42"/>
          <p:cNvCxnSpPr>
            <a:cxnSpLocks/>
          </p:cNvCxnSpPr>
          <p:nvPr/>
        </p:nvCxnSpPr>
        <p:spPr>
          <a:xfrm rot="3600000" flipV="1">
            <a:off x="5255043" y="2343505"/>
            <a:ext cx="0" cy="360000"/>
          </a:xfrm>
          <a:prstGeom prst="line">
            <a:avLst/>
          </a:prstGeom>
          <a:ln w="190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ktangel 43"/>
          <p:cNvSpPr/>
          <p:nvPr/>
        </p:nvSpPr>
        <p:spPr>
          <a:xfrm>
            <a:off x="4261010" y="1946142"/>
            <a:ext cx="107753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1000"/>
              <a:t>=5290.001.005</a:t>
            </a:r>
          </a:p>
          <a:p>
            <a:pPr algn="ctr"/>
            <a:r>
              <a:rPr lang="nb-NO" sz="1000"/>
              <a:t>=5290.001.006</a:t>
            </a:r>
          </a:p>
          <a:p>
            <a:pPr algn="ctr"/>
            <a:r>
              <a:rPr lang="nb-NO" sz="1000"/>
              <a:t>%UDA.001.002</a:t>
            </a:r>
          </a:p>
        </p:txBody>
      </p:sp>
      <p:cxnSp>
        <p:nvCxnSpPr>
          <p:cNvPr id="45" name="Rett linje 44"/>
          <p:cNvCxnSpPr/>
          <p:nvPr/>
        </p:nvCxnSpPr>
        <p:spPr>
          <a:xfrm flipV="1">
            <a:off x="1507815" y="1705169"/>
            <a:ext cx="0" cy="1008000"/>
          </a:xfrm>
          <a:prstGeom prst="line">
            <a:avLst/>
          </a:prstGeom>
          <a:ln w="190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Rett linje 45"/>
          <p:cNvCxnSpPr/>
          <p:nvPr/>
        </p:nvCxnSpPr>
        <p:spPr>
          <a:xfrm>
            <a:off x="1507815" y="2707463"/>
            <a:ext cx="3636000" cy="0"/>
          </a:xfrm>
          <a:prstGeom prst="line">
            <a:avLst/>
          </a:prstGeom>
          <a:ln w="190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Rett linje 46"/>
          <p:cNvCxnSpPr/>
          <p:nvPr/>
        </p:nvCxnSpPr>
        <p:spPr>
          <a:xfrm>
            <a:off x="6867980" y="2583164"/>
            <a:ext cx="1604835" cy="3677"/>
          </a:xfrm>
          <a:prstGeom prst="line">
            <a:avLst/>
          </a:prstGeom>
          <a:ln w="190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kstSylinder 47"/>
          <p:cNvSpPr txBox="1"/>
          <p:nvPr/>
        </p:nvSpPr>
        <p:spPr>
          <a:xfrm>
            <a:off x="2132700" y="184049"/>
            <a:ext cx="4845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/>
              <a:t>=5290.001 SPREDENETT FOR EIENDOMSDRIFT </a:t>
            </a:r>
          </a:p>
        </p:txBody>
      </p:sp>
      <p:sp>
        <p:nvSpPr>
          <p:cNvPr id="50" name="TekstSylinder 49"/>
          <p:cNvSpPr txBox="1"/>
          <p:nvPr/>
        </p:nvSpPr>
        <p:spPr>
          <a:xfrm>
            <a:off x="1648427" y="4243347"/>
            <a:ext cx="12612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/>
              <a:t>UNDERSENTRAL</a:t>
            </a:r>
          </a:p>
        </p:txBody>
      </p:sp>
      <p:sp>
        <p:nvSpPr>
          <p:cNvPr id="51" name="TekstSylinder 50"/>
          <p:cNvSpPr txBox="1"/>
          <p:nvPr/>
        </p:nvSpPr>
        <p:spPr>
          <a:xfrm>
            <a:off x="1666587" y="4047003"/>
            <a:ext cx="12612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900"/>
              <a:t>-0UZ001</a:t>
            </a:r>
          </a:p>
        </p:txBody>
      </p:sp>
      <p:sp>
        <p:nvSpPr>
          <p:cNvPr id="52" name="TekstSylinder 51"/>
          <p:cNvSpPr txBox="1"/>
          <p:nvPr/>
        </p:nvSpPr>
        <p:spPr>
          <a:xfrm>
            <a:off x="3637662" y="4043374"/>
            <a:ext cx="12612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900"/>
              <a:t>-0UZ001</a:t>
            </a:r>
          </a:p>
        </p:txBody>
      </p:sp>
      <p:sp>
        <p:nvSpPr>
          <p:cNvPr id="53" name="TekstSylinder 52"/>
          <p:cNvSpPr txBox="1"/>
          <p:nvPr/>
        </p:nvSpPr>
        <p:spPr>
          <a:xfrm>
            <a:off x="5724268" y="2573132"/>
            <a:ext cx="12612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900"/>
              <a:t>-0UZ001</a:t>
            </a:r>
          </a:p>
        </p:txBody>
      </p:sp>
      <p:sp>
        <p:nvSpPr>
          <p:cNvPr id="54" name="TekstSylinder 53"/>
          <p:cNvSpPr txBox="1"/>
          <p:nvPr/>
        </p:nvSpPr>
        <p:spPr>
          <a:xfrm>
            <a:off x="5700349" y="4051334"/>
            <a:ext cx="12612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900"/>
              <a:t>-0UZ001</a:t>
            </a:r>
          </a:p>
        </p:txBody>
      </p:sp>
      <p:sp>
        <p:nvSpPr>
          <p:cNvPr id="56" name="TekstSylinder 55"/>
          <p:cNvSpPr txBox="1"/>
          <p:nvPr/>
        </p:nvSpPr>
        <p:spPr>
          <a:xfrm>
            <a:off x="5724268" y="2164627"/>
            <a:ext cx="12612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900"/>
              <a:t>OVERGANG BUS/IP</a:t>
            </a:r>
          </a:p>
        </p:txBody>
      </p:sp>
      <p:sp>
        <p:nvSpPr>
          <p:cNvPr id="55" name="TekstSylinder 54"/>
          <p:cNvSpPr txBox="1"/>
          <p:nvPr/>
        </p:nvSpPr>
        <p:spPr>
          <a:xfrm>
            <a:off x="3683468" y="4231111"/>
            <a:ext cx="12612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/>
              <a:t>UNDERSENTRAL</a:t>
            </a:r>
          </a:p>
        </p:txBody>
      </p:sp>
      <p:sp>
        <p:nvSpPr>
          <p:cNvPr id="57" name="TekstSylinder 56"/>
          <p:cNvSpPr txBox="1"/>
          <p:nvPr/>
        </p:nvSpPr>
        <p:spPr>
          <a:xfrm>
            <a:off x="5682189" y="4250741"/>
            <a:ext cx="12612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/>
              <a:t>UNDERSENTRAL</a:t>
            </a:r>
          </a:p>
        </p:txBody>
      </p:sp>
      <p:sp>
        <p:nvSpPr>
          <p:cNvPr id="58" name="Rektangel 57"/>
          <p:cNvSpPr/>
          <p:nvPr/>
        </p:nvSpPr>
        <p:spPr>
          <a:xfrm>
            <a:off x="6869454" y="2352557"/>
            <a:ext cx="156645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800"/>
              <a:t>=5640.001.001%KXZ.001.001</a:t>
            </a:r>
          </a:p>
        </p:txBody>
      </p:sp>
      <p:sp>
        <p:nvSpPr>
          <p:cNvPr id="21" name="Plassholder for lysbildenummer 20">
            <a:extLst>
              <a:ext uri="{FF2B5EF4-FFF2-40B4-BE49-F238E27FC236}">
                <a16:creationId xmlns:a16="http://schemas.microsoft.com/office/drawing/2014/main" id="{EC423113-9586-4942-8088-820092939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31</a:t>
            </a:fld>
            <a:r>
              <a:rPr lang="en-US" dirty="0"/>
              <a:t> av 39</a:t>
            </a:r>
          </a:p>
        </p:txBody>
      </p:sp>
      <p:pic>
        <p:nvPicPr>
          <p:cNvPr id="25" name="Bilde 24">
            <a:extLst>
              <a:ext uri="{FF2B5EF4-FFF2-40B4-BE49-F238E27FC236}">
                <a16:creationId xmlns:a16="http://schemas.microsoft.com/office/drawing/2014/main" id="{F0D15F5B-94CF-4F7E-8F25-317804B607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12030" y="2070792"/>
            <a:ext cx="396274" cy="371888"/>
          </a:xfrm>
          <a:prstGeom prst="rect">
            <a:avLst/>
          </a:prstGeom>
        </p:spPr>
      </p:pic>
      <p:cxnSp>
        <p:nvCxnSpPr>
          <p:cNvPr id="63" name="Rett linje 62">
            <a:extLst>
              <a:ext uri="{FF2B5EF4-FFF2-40B4-BE49-F238E27FC236}">
                <a16:creationId xmlns:a16="http://schemas.microsoft.com/office/drawing/2014/main" id="{593F6450-CB0B-4577-AEBB-107FB05F983F}"/>
              </a:ext>
            </a:extLst>
          </p:cNvPr>
          <p:cNvCxnSpPr/>
          <p:nvPr/>
        </p:nvCxnSpPr>
        <p:spPr>
          <a:xfrm flipV="1">
            <a:off x="1590093" y="1705169"/>
            <a:ext cx="0" cy="910800"/>
          </a:xfrm>
          <a:prstGeom prst="line">
            <a:avLst/>
          </a:prstGeom>
          <a:ln w="190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Rett linje 63">
            <a:extLst>
              <a:ext uri="{FF2B5EF4-FFF2-40B4-BE49-F238E27FC236}">
                <a16:creationId xmlns:a16="http://schemas.microsoft.com/office/drawing/2014/main" id="{57C8395E-1E3B-4EA2-8B9E-FC872B00A612}"/>
              </a:ext>
            </a:extLst>
          </p:cNvPr>
          <p:cNvCxnSpPr/>
          <p:nvPr/>
        </p:nvCxnSpPr>
        <p:spPr>
          <a:xfrm>
            <a:off x="1590093" y="2610000"/>
            <a:ext cx="3528000" cy="0"/>
          </a:xfrm>
          <a:prstGeom prst="line">
            <a:avLst/>
          </a:prstGeom>
          <a:ln w="190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Rett linje 64">
            <a:extLst>
              <a:ext uri="{FF2B5EF4-FFF2-40B4-BE49-F238E27FC236}">
                <a16:creationId xmlns:a16="http://schemas.microsoft.com/office/drawing/2014/main" id="{6AD7E035-67D7-4030-A37D-AE514514EBBD}"/>
              </a:ext>
            </a:extLst>
          </p:cNvPr>
          <p:cNvCxnSpPr>
            <a:cxnSpLocks/>
          </p:cNvCxnSpPr>
          <p:nvPr/>
        </p:nvCxnSpPr>
        <p:spPr>
          <a:xfrm rot="2700000" flipV="1">
            <a:off x="5284508" y="2382413"/>
            <a:ext cx="0" cy="378000"/>
          </a:xfrm>
          <a:prstGeom prst="line">
            <a:avLst/>
          </a:prstGeom>
          <a:ln w="190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Rett linje 65">
            <a:extLst>
              <a:ext uri="{FF2B5EF4-FFF2-40B4-BE49-F238E27FC236}">
                <a16:creationId xmlns:a16="http://schemas.microsoft.com/office/drawing/2014/main" id="{2B510C3A-E762-4CC5-ADD3-54FC5942180F}"/>
              </a:ext>
            </a:extLst>
          </p:cNvPr>
          <p:cNvCxnSpPr>
            <a:cxnSpLocks/>
          </p:cNvCxnSpPr>
          <p:nvPr/>
        </p:nvCxnSpPr>
        <p:spPr>
          <a:xfrm rot="3600000" flipV="1">
            <a:off x="5332983" y="2388505"/>
            <a:ext cx="0" cy="180000"/>
          </a:xfrm>
          <a:prstGeom prst="line">
            <a:avLst/>
          </a:prstGeom>
          <a:ln w="190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ktangel 66">
            <a:extLst>
              <a:ext uri="{FF2B5EF4-FFF2-40B4-BE49-F238E27FC236}">
                <a16:creationId xmlns:a16="http://schemas.microsoft.com/office/drawing/2014/main" id="{C7F898B1-5B55-44C6-863A-402DDF628470}"/>
              </a:ext>
            </a:extLst>
          </p:cNvPr>
          <p:cNvSpPr/>
          <p:nvPr/>
        </p:nvSpPr>
        <p:spPr>
          <a:xfrm>
            <a:off x="3131718" y="1082468"/>
            <a:ext cx="156645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800"/>
              <a:t>=5290.001.001%KXZ.001.001</a:t>
            </a:r>
          </a:p>
        </p:txBody>
      </p:sp>
      <p:sp>
        <p:nvSpPr>
          <p:cNvPr id="68" name="Rektangel 67">
            <a:extLst>
              <a:ext uri="{FF2B5EF4-FFF2-40B4-BE49-F238E27FC236}">
                <a16:creationId xmlns:a16="http://schemas.microsoft.com/office/drawing/2014/main" id="{CB932CF9-E90A-47FC-B104-2257752DF8B4}"/>
              </a:ext>
            </a:extLst>
          </p:cNvPr>
          <p:cNvSpPr/>
          <p:nvPr/>
        </p:nvSpPr>
        <p:spPr>
          <a:xfrm>
            <a:off x="2190538" y="2415953"/>
            <a:ext cx="162706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800"/>
              <a:t>=5290.001.005%KXZ.001.001</a:t>
            </a:r>
          </a:p>
        </p:txBody>
      </p:sp>
      <p:sp>
        <p:nvSpPr>
          <p:cNvPr id="69" name="Rektangel 68">
            <a:extLst>
              <a:ext uri="{FF2B5EF4-FFF2-40B4-BE49-F238E27FC236}">
                <a16:creationId xmlns:a16="http://schemas.microsoft.com/office/drawing/2014/main" id="{FC578375-765C-447F-8F22-088FA22FDC44}"/>
              </a:ext>
            </a:extLst>
          </p:cNvPr>
          <p:cNvSpPr/>
          <p:nvPr/>
        </p:nvSpPr>
        <p:spPr>
          <a:xfrm>
            <a:off x="3128996" y="2684488"/>
            <a:ext cx="156645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800"/>
              <a:t>=5290.001.006%KXZ.001.001</a:t>
            </a:r>
          </a:p>
        </p:txBody>
      </p:sp>
      <p:sp>
        <p:nvSpPr>
          <p:cNvPr id="70" name="Rektangel 69">
            <a:extLst>
              <a:ext uri="{FF2B5EF4-FFF2-40B4-BE49-F238E27FC236}">
                <a16:creationId xmlns:a16="http://schemas.microsoft.com/office/drawing/2014/main" id="{8D4E0FAC-87B5-4178-AB68-B488DA532AE4}"/>
              </a:ext>
            </a:extLst>
          </p:cNvPr>
          <p:cNvSpPr/>
          <p:nvPr/>
        </p:nvSpPr>
        <p:spPr>
          <a:xfrm>
            <a:off x="4675992" y="3490747"/>
            <a:ext cx="156645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800"/>
              <a:t>=5290.001.004%KXZ.001.001</a:t>
            </a:r>
          </a:p>
        </p:txBody>
      </p:sp>
      <p:sp>
        <p:nvSpPr>
          <p:cNvPr id="71" name="Rektangel 70">
            <a:extLst>
              <a:ext uri="{FF2B5EF4-FFF2-40B4-BE49-F238E27FC236}">
                <a16:creationId xmlns:a16="http://schemas.microsoft.com/office/drawing/2014/main" id="{339FED80-38CA-4704-9ABB-DE1DFC6A70C1}"/>
              </a:ext>
            </a:extLst>
          </p:cNvPr>
          <p:cNvSpPr/>
          <p:nvPr/>
        </p:nvSpPr>
        <p:spPr>
          <a:xfrm>
            <a:off x="2564120" y="3449574"/>
            <a:ext cx="156645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800"/>
              <a:t>=5290.001.003%KXZ.001.001</a:t>
            </a:r>
          </a:p>
        </p:txBody>
      </p:sp>
      <p:sp>
        <p:nvSpPr>
          <p:cNvPr id="72" name="Rektangel 71">
            <a:extLst>
              <a:ext uri="{FF2B5EF4-FFF2-40B4-BE49-F238E27FC236}">
                <a16:creationId xmlns:a16="http://schemas.microsoft.com/office/drawing/2014/main" id="{27C4DF1F-DA41-4D35-8EA0-132FC0F7384C}"/>
              </a:ext>
            </a:extLst>
          </p:cNvPr>
          <p:cNvSpPr/>
          <p:nvPr/>
        </p:nvSpPr>
        <p:spPr>
          <a:xfrm>
            <a:off x="1349356" y="3262450"/>
            <a:ext cx="9410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800"/>
              <a:t>=5290.001.002%KXZ.001.001</a:t>
            </a:r>
          </a:p>
        </p:txBody>
      </p:sp>
      <p:sp>
        <p:nvSpPr>
          <p:cNvPr id="73" name="TekstSylinder 72">
            <a:extLst>
              <a:ext uri="{FF2B5EF4-FFF2-40B4-BE49-F238E27FC236}">
                <a16:creationId xmlns:a16="http://schemas.microsoft.com/office/drawing/2014/main" id="{D7813D8C-A8F9-50EC-8A51-6ACC5AAAF6CE}"/>
              </a:ext>
            </a:extLst>
          </p:cNvPr>
          <p:cNvSpPr txBox="1"/>
          <p:nvPr/>
        </p:nvSpPr>
        <p:spPr>
          <a:xfrm>
            <a:off x="7268322" y="3298387"/>
            <a:ext cx="1508232" cy="8156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400" b="1"/>
              <a:t>NB!</a:t>
            </a:r>
          </a:p>
          <a:p>
            <a:r>
              <a:rPr lang="nb-NO" sz="1100"/>
              <a:t>For fysisk merking av kabler, uttak etc. medtas ikke type.</a:t>
            </a:r>
          </a:p>
        </p:txBody>
      </p:sp>
    </p:spTree>
    <p:extLst>
      <p:ext uri="{BB962C8B-B14F-4D97-AF65-F5344CB8AC3E}">
        <p14:creationId xmlns:p14="http://schemas.microsoft.com/office/powerpoint/2010/main" val="13212891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4" name="Rett linje 253"/>
          <p:cNvCxnSpPr/>
          <p:nvPr/>
        </p:nvCxnSpPr>
        <p:spPr>
          <a:xfrm>
            <a:off x="6755274" y="1368000"/>
            <a:ext cx="0" cy="2556000"/>
          </a:xfrm>
          <a:prstGeom prst="line">
            <a:avLst/>
          </a:prstGeom>
          <a:ln w="19050" cmpd="sng">
            <a:solidFill>
              <a:srgbClr val="00B0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Rett linje 142"/>
          <p:cNvCxnSpPr>
            <a:cxnSpLocks/>
          </p:cNvCxnSpPr>
          <p:nvPr/>
        </p:nvCxnSpPr>
        <p:spPr>
          <a:xfrm>
            <a:off x="1692000" y="1008000"/>
            <a:ext cx="0" cy="2916000"/>
          </a:xfrm>
          <a:prstGeom prst="line">
            <a:avLst/>
          </a:prstGeom>
          <a:ln w="190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Lyd 81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6650692" y="1189859"/>
            <a:ext cx="209163" cy="200304"/>
          </a:xfrm>
          <a:prstGeom prst="actionButtonSound">
            <a:avLst/>
          </a:prstGeom>
          <a:solidFill>
            <a:schemeClr val="bg1"/>
          </a:solidFill>
          <a:ln w="635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0" name="TekstSylinder 169"/>
          <p:cNvSpPr txBox="1"/>
          <p:nvPr/>
        </p:nvSpPr>
        <p:spPr>
          <a:xfrm>
            <a:off x="576000" y="2376000"/>
            <a:ext cx="1028393" cy="677108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=5420.001.001</a:t>
            </a:r>
          </a:p>
          <a:p>
            <a:pPr algn="ctr"/>
            <a:r>
              <a:rPr lang="nb-NO" sz="800"/>
              <a:t>-XSE001</a:t>
            </a:r>
          </a:p>
          <a:p>
            <a:pPr algn="ctr"/>
            <a:r>
              <a:rPr lang="nb-NO" sz="800"/>
              <a:t>%XSE.001.001</a:t>
            </a:r>
          </a:p>
          <a:p>
            <a:pPr algn="ctr"/>
            <a:r>
              <a:rPr lang="nb-NO" sz="1400"/>
              <a:t>01.002</a:t>
            </a:r>
            <a:endParaRPr lang="nb-NO" sz="800"/>
          </a:p>
        </p:txBody>
      </p:sp>
      <p:sp>
        <p:nvSpPr>
          <p:cNvPr id="175" name="TekstSylinder 174"/>
          <p:cNvSpPr txBox="1"/>
          <p:nvPr/>
        </p:nvSpPr>
        <p:spPr>
          <a:xfrm>
            <a:off x="576000" y="972000"/>
            <a:ext cx="102839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=5420.001.001</a:t>
            </a:r>
          </a:p>
          <a:p>
            <a:pPr algn="ctr"/>
            <a:r>
              <a:rPr lang="nb-NO" sz="800"/>
              <a:t>-RZA003</a:t>
            </a:r>
          </a:p>
          <a:p>
            <a:pPr algn="ctr"/>
            <a:r>
              <a:rPr lang="nb-NO" sz="800"/>
              <a:t>%RZA.001.001</a:t>
            </a:r>
          </a:p>
          <a:p>
            <a:pPr algn="ctr"/>
            <a:r>
              <a:rPr lang="nb-NO" sz="1400"/>
              <a:t>01.004</a:t>
            </a:r>
          </a:p>
        </p:txBody>
      </p:sp>
      <p:sp>
        <p:nvSpPr>
          <p:cNvPr id="188" name="TekstSylinder 187"/>
          <p:cNvSpPr txBox="1"/>
          <p:nvPr/>
        </p:nvSpPr>
        <p:spPr>
          <a:xfrm>
            <a:off x="576000" y="1692000"/>
            <a:ext cx="102839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=5420.001.001</a:t>
            </a:r>
          </a:p>
          <a:p>
            <a:pPr algn="ctr"/>
            <a:r>
              <a:rPr lang="nb-NO" sz="800"/>
              <a:t>-RZA002</a:t>
            </a:r>
          </a:p>
          <a:p>
            <a:pPr algn="ctr"/>
            <a:r>
              <a:rPr lang="nb-NO" sz="800"/>
              <a:t>%RZA.001.001</a:t>
            </a:r>
          </a:p>
          <a:p>
            <a:pPr algn="ctr"/>
            <a:r>
              <a:rPr lang="nb-NO" sz="1400"/>
              <a:t>01.003</a:t>
            </a:r>
          </a:p>
        </p:txBody>
      </p:sp>
      <p:sp>
        <p:nvSpPr>
          <p:cNvPr id="196" name="Rektangel 195"/>
          <p:cNvSpPr/>
          <p:nvPr/>
        </p:nvSpPr>
        <p:spPr>
          <a:xfrm>
            <a:off x="1482637" y="3924000"/>
            <a:ext cx="1504407" cy="422147"/>
          </a:xfrm>
          <a:prstGeom prst="rect">
            <a:avLst/>
          </a:prstGeom>
          <a:noFill/>
          <a:ln w="15875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8" name="TekstSylinder 197"/>
          <p:cNvSpPr txBox="1"/>
          <p:nvPr/>
        </p:nvSpPr>
        <p:spPr>
          <a:xfrm>
            <a:off x="1482637" y="4016615"/>
            <a:ext cx="1504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/>
              <a:t>=5420.001</a:t>
            </a:r>
          </a:p>
        </p:txBody>
      </p:sp>
      <p:cxnSp>
        <p:nvCxnSpPr>
          <p:cNvPr id="202" name="Rett linje 201"/>
          <p:cNvCxnSpPr>
            <a:cxnSpLocks/>
          </p:cNvCxnSpPr>
          <p:nvPr/>
        </p:nvCxnSpPr>
        <p:spPr>
          <a:xfrm flipH="1">
            <a:off x="1980000" y="1008000"/>
            <a:ext cx="436" cy="2916000"/>
          </a:xfrm>
          <a:prstGeom prst="line">
            <a:avLst/>
          </a:prstGeom>
          <a:ln w="190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Rett linje 202"/>
          <p:cNvCxnSpPr>
            <a:cxnSpLocks/>
          </p:cNvCxnSpPr>
          <p:nvPr/>
        </p:nvCxnSpPr>
        <p:spPr>
          <a:xfrm flipV="1">
            <a:off x="1692000" y="1008000"/>
            <a:ext cx="288000" cy="1"/>
          </a:xfrm>
          <a:prstGeom prst="line">
            <a:avLst/>
          </a:prstGeom>
          <a:ln w="190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4" name="TekstSylinder 203"/>
          <p:cNvSpPr txBox="1"/>
          <p:nvPr/>
        </p:nvSpPr>
        <p:spPr>
          <a:xfrm>
            <a:off x="576000" y="3024000"/>
            <a:ext cx="102839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=5420.001.001</a:t>
            </a:r>
          </a:p>
          <a:p>
            <a:pPr algn="ctr"/>
            <a:r>
              <a:rPr lang="nb-NO" sz="800"/>
              <a:t>-RZA001</a:t>
            </a:r>
          </a:p>
          <a:p>
            <a:pPr algn="ctr"/>
            <a:r>
              <a:rPr lang="nb-NO" sz="800"/>
              <a:t>%RZA.001.001</a:t>
            </a:r>
          </a:p>
          <a:p>
            <a:pPr algn="ctr"/>
            <a:r>
              <a:rPr lang="nb-NO" sz="1400"/>
              <a:t>01.001</a:t>
            </a:r>
          </a:p>
        </p:txBody>
      </p:sp>
      <p:cxnSp>
        <p:nvCxnSpPr>
          <p:cNvPr id="229" name="Rett linje 228"/>
          <p:cNvCxnSpPr>
            <a:cxnSpLocks/>
          </p:cNvCxnSpPr>
          <p:nvPr/>
        </p:nvCxnSpPr>
        <p:spPr>
          <a:xfrm>
            <a:off x="2484000" y="1008000"/>
            <a:ext cx="2599" cy="2916000"/>
          </a:xfrm>
          <a:prstGeom prst="line">
            <a:avLst/>
          </a:prstGeom>
          <a:ln w="190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9" name="Rett linje 238"/>
          <p:cNvCxnSpPr>
            <a:cxnSpLocks/>
          </p:cNvCxnSpPr>
          <p:nvPr/>
        </p:nvCxnSpPr>
        <p:spPr>
          <a:xfrm>
            <a:off x="2772000" y="1008000"/>
            <a:ext cx="5970" cy="2916000"/>
          </a:xfrm>
          <a:prstGeom prst="line">
            <a:avLst/>
          </a:prstGeom>
          <a:ln w="190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0" name="Rett linje 239"/>
          <p:cNvCxnSpPr/>
          <p:nvPr/>
        </p:nvCxnSpPr>
        <p:spPr>
          <a:xfrm flipV="1">
            <a:off x="2484000" y="1008000"/>
            <a:ext cx="288000" cy="1"/>
          </a:xfrm>
          <a:prstGeom prst="line">
            <a:avLst/>
          </a:prstGeom>
          <a:ln w="190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5" name="TekstSylinder 244"/>
          <p:cNvSpPr txBox="1"/>
          <p:nvPr/>
        </p:nvSpPr>
        <p:spPr>
          <a:xfrm>
            <a:off x="2736000" y="2376300"/>
            <a:ext cx="102839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=5420.001.002</a:t>
            </a:r>
          </a:p>
          <a:p>
            <a:pPr algn="ctr"/>
            <a:r>
              <a:rPr lang="nb-NO" sz="800"/>
              <a:t>-XSE001</a:t>
            </a:r>
          </a:p>
          <a:p>
            <a:pPr algn="ctr"/>
            <a:r>
              <a:rPr lang="nb-NO" sz="800"/>
              <a:t>%XSE.001.001</a:t>
            </a:r>
          </a:p>
          <a:p>
            <a:pPr algn="ctr"/>
            <a:r>
              <a:rPr lang="nb-NO" sz="1400"/>
              <a:t>02.002</a:t>
            </a:r>
          </a:p>
        </p:txBody>
      </p:sp>
      <p:sp>
        <p:nvSpPr>
          <p:cNvPr id="246" name="TekstSylinder 245"/>
          <p:cNvSpPr txBox="1"/>
          <p:nvPr/>
        </p:nvSpPr>
        <p:spPr>
          <a:xfrm>
            <a:off x="2736000" y="972000"/>
            <a:ext cx="102839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=5420.001.002</a:t>
            </a:r>
          </a:p>
          <a:p>
            <a:pPr algn="ctr"/>
            <a:r>
              <a:rPr lang="nb-NO" sz="800"/>
              <a:t>-RZA003</a:t>
            </a:r>
          </a:p>
          <a:p>
            <a:pPr algn="ctr"/>
            <a:r>
              <a:rPr lang="nb-NO" sz="800"/>
              <a:t>%RZA.001.001</a:t>
            </a:r>
          </a:p>
          <a:p>
            <a:pPr algn="ctr"/>
            <a:r>
              <a:rPr lang="nb-NO" sz="1400"/>
              <a:t>02.004</a:t>
            </a:r>
          </a:p>
        </p:txBody>
      </p:sp>
      <p:sp>
        <p:nvSpPr>
          <p:cNvPr id="247" name="TekstSylinder 246"/>
          <p:cNvSpPr txBox="1"/>
          <p:nvPr/>
        </p:nvSpPr>
        <p:spPr>
          <a:xfrm>
            <a:off x="2736000" y="1692000"/>
            <a:ext cx="102839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=5420.001.002</a:t>
            </a:r>
          </a:p>
          <a:p>
            <a:pPr algn="ctr"/>
            <a:r>
              <a:rPr lang="nb-NO" sz="800"/>
              <a:t>-RZA002</a:t>
            </a:r>
          </a:p>
          <a:p>
            <a:pPr algn="ctr"/>
            <a:r>
              <a:rPr lang="nb-NO" sz="800"/>
              <a:t>%RZA.001.001</a:t>
            </a:r>
          </a:p>
          <a:p>
            <a:pPr algn="ctr"/>
            <a:r>
              <a:rPr lang="nb-NO" sz="1400"/>
              <a:t>02.003</a:t>
            </a:r>
          </a:p>
        </p:txBody>
      </p:sp>
      <p:sp>
        <p:nvSpPr>
          <p:cNvPr id="248" name="TekstSylinder 247"/>
          <p:cNvSpPr txBox="1"/>
          <p:nvPr/>
        </p:nvSpPr>
        <p:spPr>
          <a:xfrm>
            <a:off x="2736000" y="3024000"/>
            <a:ext cx="102839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=5420.001.002</a:t>
            </a:r>
          </a:p>
          <a:p>
            <a:pPr algn="ctr"/>
            <a:r>
              <a:rPr lang="nb-NO" sz="800"/>
              <a:t>-RZA001</a:t>
            </a:r>
          </a:p>
          <a:p>
            <a:pPr algn="ctr"/>
            <a:r>
              <a:rPr lang="nb-NO" sz="800"/>
              <a:t>%RZA.001.001</a:t>
            </a:r>
          </a:p>
          <a:p>
            <a:pPr algn="ctr"/>
            <a:r>
              <a:rPr lang="nb-NO" sz="1400"/>
              <a:t>02.001</a:t>
            </a:r>
          </a:p>
        </p:txBody>
      </p:sp>
      <p:sp>
        <p:nvSpPr>
          <p:cNvPr id="249" name="Rektangel 248"/>
          <p:cNvSpPr/>
          <p:nvPr/>
        </p:nvSpPr>
        <p:spPr>
          <a:xfrm>
            <a:off x="6492581" y="3924000"/>
            <a:ext cx="1504407" cy="422147"/>
          </a:xfrm>
          <a:prstGeom prst="rect">
            <a:avLst/>
          </a:prstGeom>
          <a:noFill/>
          <a:ln w="15875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0" name="TekstSylinder 249"/>
          <p:cNvSpPr txBox="1"/>
          <p:nvPr/>
        </p:nvSpPr>
        <p:spPr>
          <a:xfrm>
            <a:off x="6492581" y="4015342"/>
            <a:ext cx="1504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/>
              <a:t>=5540.001</a:t>
            </a:r>
          </a:p>
        </p:txBody>
      </p:sp>
      <p:sp>
        <p:nvSpPr>
          <p:cNvPr id="251" name="Lyd 250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6650692" y="1754949"/>
            <a:ext cx="209163" cy="200304"/>
          </a:xfrm>
          <a:prstGeom prst="actionButtonSound">
            <a:avLst/>
          </a:prstGeom>
          <a:solidFill>
            <a:schemeClr val="bg1"/>
          </a:solidFill>
          <a:ln w="635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2" name="Lyd 251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6650691" y="2320153"/>
            <a:ext cx="209163" cy="200304"/>
          </a:xfrm>
          <a:prstGeom prst="actionButtonSound">
            <a:avLst/>
          </a:prstGeom>
          <a:solidFill>
            <a:schemeClr val="bg1"/>
          </a:solidFill>
          <a:ln w="635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3" name="Lyd 252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6650692" y="2885241"/>
            <a:ext cx="209163" cy="200304"/>
          </a:xfrm>
          <a:prstGeom prst="actionButtonSound">
            <a:avLst/>
          </a:prstGeom>
          <a:solidFill>
            <a:schemeClr val="bg1"/>
          </a:solidFill>
          <a:ln w="635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255" name="Rett linje 254"/>
          <p:cNvCxnSpPr/>
          <p:nvPr/>
        </p:nvCxnSpPr>
        <p:spPr>
          <a:xfrm>
            <a:off x="7750659" y="1368000"/>
            <a:ext cx="0" cy="2556000"/>
          </a:xfrm>
          <a:prstGeom prst="line">
            <a:avLst/>
          </a:prstGeom>
          <a:ln w="19050" cmpd="sng">
            <a:solidFill>
              <a:srgbClr val="00B0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6" name="Lyd 255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7646076" y="1189859"/>
            <a:ext cx="209163" cy="200304"/>
          </a:xfrm>
          <a:prstGeom prst="actionButtonSound">
            <a:avLst/>
          </a:prstGeom>
          <a:solidFill>
            <a:schemeClr val="bg1"/>
          </a:solidFill>
          <a:ln w="635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7" name="Lyd 256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7646076" y="1754949"/>
            <a:ext cx="209163" cy="200304"/>
          </a:xfrm>
          <a:prstGeom prst="actionButtonSound">
            <a:avLst/>
          </a:prstGeom>
          <a:solidFill>
            <a:schemeClr val="bg1"/>
          </a:solidFill>
          <a:ln w="635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8" name="Lyd 257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7646076" y="2320153"/>
            <a:ext cx="209163" cy="200304"/>
          </a:xfrm>
          <a:prstGeom prst="actionButtonSound">
            <a:avLst/>
          </a:prstGeom>
          <a:solidFill>
            <a:schemeClr val="bg1"/>
          </a:solidFill>
          <a:ln w="635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9" name="Lyd 258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7646076" y="2885241"/>
            <a:ext cx="209163" cy="200304"/>
          </a:xfrm>
          <a:prstGeom prst="actionButtonSound">
            <a:avLst/>
          </a:prstGeom>
          <a:solidFill>
            <a:schemeClr val="bg1"/>
          </a:solidFill>
          <a:ln w="635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0" name="TekstSylinder 259"/>
          <p:cNvSpPr txBox="1"/>
          <p:nvPr/>
        </p:nvSpPr>
        <p:spPr>
          <a:xfrm>
            <a:off x="7885245" y="1094275"/>
            <a:ext cx="1028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=5549.001.002</a:t>
            </a:r>
          </a:p>
          <a:p>
            <a:pPr algn="ctr"/>
            <a:r>
              <a:rPr lang="nb-NO" sz="800"/>
              <a:t>-UHZ004</a:t>
            </a:r>
          </a:p>
          <a:p>
            <a:pPr algn="ctr"/>
            <a:r>
              <a:rPr lang="nb-NO" sz="800"/>
              <a:t>%UHZ.001.001</a:t>
            </a:r>
          </a:p>
        </p:txBody>
      </p:sp>
      <p:sp>
        <p:nvSpPr>
          <p:cNvPr id="261" name="TekstSylinder 260"/>
          <p:cNvSpPr txBox="1"/>
          <p:nvPr/>
        </p:nvSpPr>
        <p:spPr>
          <a:xfrm>
            <a:off x="7885245" y="1670275"/>
            <a:ext cx="1028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=5540.001.002</a:t>
            </a:r>
          </a:p>
          <a:p>
            <a:pPr algn="ctr"/>
            <a:r>
              <a:rPr lang="nb-NO" sz="800"/>
              <a:t>-UHZ003</a:t>
            </a:r>
          </a:p>
          <a:p>
            <a:pPr algn="ctr"/>
            <a:r>
              <a:rPr lang="nb-NO" sz="800"/>
              <a:t>%UHZ.001.001</a:t>
            </a:r>
          </a:p>
        </p:txBody>
      </p:sp>
      <p:sp>
        <p:nvSpPr>
          <p:cNvPr id="262" name="TekstSylinder 261"/>
          <p:cNvSpPr txBox="1"/>
          <p:nvPr/>
        </p:nvSpPr>
        <p:spPr>
          <a:xfrm>
            <a:off x="7885245" y="2246275"/>
            <a:ext cx="1028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=5540.001.002</a:t>
            </a:r>
          </a:p>
          <a:p>
            <a:pPr algn="ctr"/>
            <a:r>
              <a:rPr lang="nb-NO" sz="800"/>
              <a:t>-UHZ002</a:t>
            </a:r>
          </a:p>
          <a:p>
            <a:pPr algn="ctr"/>
            <a:r>
              <a:rPr lang="nb-NO" sz="800"/>
              <a:t>%UHZ.002.001</a:t>
            </a:r>
          </a:p>
        </p:txBody>
      </p:sp>
      <p:sp>
        <p:nvSpPr>
          <p:cNvPr id="263" name="TekstSylinder 262"/>
          <p:cNvSpPr txBox="1"/>
          <p:nvPr/>
        </p:nvSpPr>
        <p:spPr>
          <a:xfrm>
            <a:off x="7862065" y="2822275"/>
            <a:ext cx="1028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=5540.001.002</a:t>
            </a:r>
          </a:p>
          <a:p>
            <a:pPr algn="ctr"/>
            <a:r>
              <a:rPr lang="nb-NO" sz="800"/>
              <a:t>-UHZ001</a:t>
            </a:r>
          </a:p>
          <a:p>
            <a:pPr algn="ctr"/>
            <a:r>
              <a:rPr lang="nb-NO" sz="800"/>
              <a:t>%UHZ.001.001</a:t>
            </a:r>
          </a:p>
        </p:txBody>
      </p:sp>
      <p:sp>
        <p:nvSpPr>
          <p:cNvPr id="264" name="TekstSylinder 263"/>
          <p:cNvSpPr txBox="1"/>
          <p:nvPr/>
        </p:nvSpPr>
        <p:spPr>
          <a:xfrm>
            <a:off x="5544967" y="1094275"/>
            <a:ext cx="1028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=5540.001.001</a:t>
            </a:r>
          </a:p>
          <a:p>
            <a:pPr algn="ctr"/>
            <a:r>
              <a:rPr lang="nb-NO" sz="800"/>
              <a:t>-UHZ004</a:t>
            </a:r>
          </a:p>
          <a:p>
            <a:pPr algn="ctr"/>
            <a:r>
              <a:rPr lang="nb-NO" sz="800"/>
              <a:t>%UHZ.001.001</a:t>
            </a:r>
          </a:p>
        </p:txBody>
      </p:sp>
      <p:sp>
        <p:nvSpPr>
          <p:cNvPr id="265" name="TekstSylinder 264"/>
          <p:cNvSpPr txBox="1"/>
          <p:nvPr/>
        </p:nvSpPr>
        <p:spPr>
          <a:xfrm>
            <a:off x="5544967" y="1670275"/>
            <a:ext cx="1028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=5540.001.001</a:t>
            </a:r>
          </a:p>
          <a:p>
            <a:pPr algn="ctr"/>
            <a:r>
              <a:rPr lang="nb-NO" sz="800"/>
              <a:t>-UHZ003</a:t>
            </a:r>
          </a:p>
          <a:p>
            <a:pPr algn="ctr"/>
            <a:r>
              <a:rPr lang="nb-NO" sz="800"/>
              <a:t>%UHZ.002.001</a:t>
            </a:r>
          </a:p>
        </p:txBody>
      </p:sp>
      <p:sp>
        <p:nvSpPr>
          <p:cNvPr id="266" name="TekstSylinder 265"/>
          <p:cNvSpPr txBox="1"/>
          <p:nvPr/>
        </p:nvSpPr>
        <p:spPr>
          <a:xfrm>
            <a:off x="5544967" y="2246275"/>
            <a:ext cx="1028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=5540.001.001</a:t>
            </a:r>
          </a:p>
          <a:p>
            <a:pPr algn="ctr"/>
            <a:r>
              <a:rPr lang="nb-NO" sz="800"/>
              <a:t>-UHZ002</a:t>
            </a:r>
          </a:p>
          <a:p>
            <a:pPr algn="ctr"/>
            <a:r>
              <a:rPr lang="nb-NO" sz="800"/>
              <a:t>%UHZ.001.001</a:t>
            </a:r>
          </a:p>
        </p:txBody>
      </p:sp>
      <p:sp>
        <p:nvSpPr>
          <p:cNvPr id="267" name="TekstSylinder 266"/>
          <p:cNvSpPr txBox="1"/>
          <p:nvPr/>
        </p:nvSpPr>
        <p:spPr>
          <a:xfrm>
            <a:off x="5521787" y="2822275"/>
            <a:ext cx="1028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=5540.001.001</a:t>
            </a:r>
          </a:p>
          <a:p>
            <a:pPr algn="ctr"/>
            <a:r>
              <a:rPr lang="nb-NO" sz="800"/>
              <a:t>-UHZ001</a:t>
            </a:r>
          </a:p>
          <a:p>
            <a:pPr algn="ctr"/>
            <a:r>
              <a:rPr lang="nb-NO" sz="800"/>
              <a:t>%UHZ.001.001</a:t>
            </a:r>
          </a:p>
        </p:txBody>
      </p:sp>
      <p:sp>
        <p:nvSpPr>
          <p:cNvPr id="268" name="TekstSylinder 267"/>
          <p:cNvSpPr txBox="1"/>
          <p:nvPr/>
        </p:nvSpPr>
        <p:spPr>
          <a:xfrm>
            <a:off x="7703252" y="3554435"/>
            <a:ext cx="10283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=5540.001.002</a:t>
            </a:r>
          </a:p>
          <a:p>
            <a:pPr algn="ctr"/>
            <a:r>
              <a:rPr lang="nb-NO" sz="800"/>
              <a:t>%KWB.002.001</a:t>
            </a:r>
          </a:p>
        </p:txBody>
      </p:sp>
      <p:sp>
        <p:nvSpPr>
          <p:cNvPr id="269" name="TekstSylinder 268"/>
          <p:cNvSpPr txBox="1"/>
          <p:nvPr/>
        </p:nvSpPr>
        <p:spPr>
          <a:xfrm>
            <a:off x="5798019" y="3521836"/>
            <a:ext cx="10283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=5540.001.001</a:t>
            </a:r>
          </a:p>
          <a:p>
            <a:pPr algn="ctr"/>
            <a:r>
              <a:rPr lang="nb-NO" sz="800"/>
              <a:t>%KWB.002.001</a:t>
            </a:r>
          </a:p>
        </p:txBody>
      </p:sp>
      <p:sp>
        <p:nvSpPr>
          <p:cNvPr id="270" name="TekstSylinder 269"/>
          <p:cNvSpPr txBox="1"/>
          <p:nvPr/>
        </p:nvSpPr>
        <p:spPr>
          <a:xfrm>
            <a:off x="1281935" y="4309364"/>
            <a:ext cx="1940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/>
              <a:t>Brannalarmsentral</a:t>
            </a:r>
          </a:p>
        </p:txBody>
      </p:sp>
      <p:sp>
        <p:nvSpPr>
          <p:cNvPr id="271" name="TekstSylinder 270"/>
          <p:cNvSpPr txBox="1"/>
          <p:nvPr/>
        </p:nvSpPr>
        <p:spPr>
          <a:xfrm>
            <a:off x="6312216" y="4327122"/>
            <a:ext cx="1940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/>
              <a:t>Sentral for talevarsling</a:t>
            </a:r>
          </a:p>
        </p:txBody>
      </p:sp>
      <p:sp>
        <p:nvSpPr>
          <p:cNvPr id="2" name="Ellipse 1"/>
          <p:cNvSpPr/>
          <p:nvPr/>
        </p:nvSpPr>
        <p:spPr>
          <a:xfrm>
            <a:off x="6557270" y="1657158"/>
            <a:ext cx="396000" cy="3960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9" name="Ellipse 68"/>
          <p:cNvSpPr/>
          <p:nvPr/>
        </p:nvSpPr>
        <p:spPr>
          <a:xfrm>
            <a:off x="7562786" y="2214229"/>
            <a:ext cx="396000" cy="3960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0" name="TekstSylinder 69"/>
          <p:cNvSpPr txBox="1"/>
          <p:nvPr/>
        </p:nvSpPr>
        <p:spPr>
          <a:xfrm>
            <a:off x="1958335" y="174254"/>
            <a:ext cx="6261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/>
              <a:t>=5420.001 BRANNALARM OG =5540.001 TALEVARSLING </a:t>
            </a:r>
          </a:p>
        </p:txBody>
      </p:sp>
      <p:cxnSp>
        <p:nvCxnSpPr>
          <p:cNvPr id="71" name="Rett linje 70"/>
          <p:cNvCxnSpPr>
            <a:cxnSpLocks/>
          </p:cNvCxnSpPr>
          <p:nvPr/>
        </p:nvCxnSpPr>
        <p:spPr>
          <a:xfrm flipV="1">
            <a:off x="2988000" y="4135080"/>
            <a:ext cx="3492000" cy="13513"/>
          </a:xfrm>
          <a:prstGeom prst="line">
            <a:avLst/>
          </a:prstGeom>
          <a:ln w="12700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kstSylinder 72"/>
          <p:cNvSpPr txBox="1"/>
          <p:nvPr/>
        </p:nvSpPr>
        <p:spPr>
          <a:xfrm>
            <a:off x="3478460" y="3915774"/>
            <a:ext cx="16694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=5420.001.003%KXZ.001.001</a:t>
            </a:r>
          </a:p>
        </p:txBody>
      </p:sp>
      <p:sp>
        <p:nvSpPr>
          <p:cNvPr id="74" name="TekstSylinder 73"/>
          <p:cNvSpPr txBox="1"/>
          <p:nvPr/>
        </p:nvSpPr>
        <p:spPr>
          <a:xfrm rot="16200000">
            <a:off x="968224" y="2986521"/>
            <a:ext cx="18414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=5420.001.001%KWB.001.01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6FB0C22-4353-4EEA-BFEF-3436F56EE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32</a:t>
            </a:fld>
            <a:r>
              <a:rPr lang="en-US" dirty="0"/>
              <a:t> av 39</a:t>
            </a:r>
          </a:p>
        </p:txBody>
      </p:sp>
      <p:sp>
        <p:nvSpPr>
          <p:cNvPr id="77" name="TekstSylinder 76">
            <a:extLst>
              <a:ext uri="{FF2B5EF4-FFF2-40B4-BE49-F238E27FC236}">
                <a16:creationId xmlns:a16="http://schemas.microsoft.com/office/drawing/2014/main" id="{C3BA6058-8C52-46AD-8F84-ED735BDE0BBA}"/>
              </a:ext>
            </a:extLst>
          </p:cNvPr>
          <p:cNvSpPr txBox="1"/>
          <p:nvPr/>
        </p:nvSpPr>
        <p:spPr>
          <a:xfrm>
            <a:off x="3697869" y="1050256"/>
            <a:ext cx="1632767" cy="2000548"/>
          </a:xfrm>
          <a:prstGeom prst="rect">
            <a:avLst/>
          </a:prstGeom>
          <a:noFill/>
          <a:ln w="34925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000"/>
              <a:t>Brannalarmdetektorene merkes fysisk med: </a:t>
            </a:r>
          </a:p>
          <a:p>
            <a:pPr marL="444500" lvl="1" indent="-171450">
              <a:buFont typeface="Arial" panose="020B0604020202020204" pitchFamily="34" charset="0"/>
              <a:buChar char="•"/>
            </a:pPr>
            <a:r>
              <a:rPr lang="nb-NO" sz="800"/>
              <a:t>Systemforekomst-ID</a:t>
            </a:r>
          </a:p>
          <a:p>
            <a:pPr marL="444500" lvl="1" indent="-171450">
              <a:buFont typeface="Arial" panose="020B0604020202020204" pitchFamily="34" charset="0"/>
              <a:buChar char="•"/>
            </a:pPr>
            <a:r>
              <a:rPr lang="nb-NO" sz="800"/>
              <a:t>Komponenttype-ID</a:t>
            </a:r>
          </a:p>
          <a:p>
            <a:pPr marL="444500" lvl="1" indent="-171450">
              <a:buFont typeface="Arial" panose="020B0604020202020204" pitchFamily="34" charset="0"/>
              <a:buChar char="•"/>
            </a:pPr>
            <a:r>
              <a:rPr lang="nb-NO" sz="800"/>
              <a:t>Sløyfe/</a:t>
            </a:r>
            <a:r>
              <a:rPr lang="nb-NO" sz="800" err="1"/>
              <a:t>detektornr</a:t>
            </a:r>
            <a:r>
              <a:rPr lang="nb-NO" sz="800"/>
              <a:t>.</a:t>
            </a:r>
          </a:p>
          <a:p>
            <a:pPr algn="ctr"/>
            <a:endParaRPr lang="nb-NO" sz="1400"/>
          </a:p>
          <a:p>
            <a:pPr algn="ctr"/>
            <a:r>
              <a:rPr lang="nb-NO" sz="1400"/>
              <a:t>Eks.:</a:t>
            </a:r>
          </a:p>
          <a:p>
            <a:pPr algn="ctr"/>
            <a:endParaRPr lang="nb-NO" sz="1400"/>
          </a:p>
          <a:p>
            <a:pPr algn="ctr"/>
            <a:r>
              <a:rPr lang="nb-NO" sz="800"/>
              <a:t>=5420.001.002</a:t>
            </a:r>
          </a:p>
          <a:p>
            <a:pPr algn="ctr"/>
            <a:r>
              <a:rPr lang="nb-NO" sz="800"/>
              <a:t>%RZA.001.001</a:t>
            </a:r>
          </a:p>
          <a:p>
            <a:pPr algn="ctr"/>
            <a:r>
              <a:rPr lang="nb-NO" sz="1400"/>
              <a:t>02.001</a:t>
            </a:r>
          </a:p>
          <a:p>
            <a:pPr algn="ctr"/>
            <a:endParaRPr lang="nb-NO" sz="80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45EA3BF7-1850-4E9A-B68F-6A3FB0DB82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0680" y="3204000"/>
            <a:ext cx="274344" cy="329213"/>
          </a:xfrm>
          <a:prstGeom prst="rect">
            <a:avLst/>
          </a:prstGeom>
        </p:spPr>
      </p:pic>
      <p:pic>
        <p:nvPicPr>
          <p:cNvPr id="83" name="Bilde 82">
            <a:extLst>
              <a:ext uri="{FF2B5EF4-FFF2-40B4-BE49-F238E27FC236}">
                <a16:creationId xmlns:a16="http://schemas.microsoft.com/office/drawing/2014/main" id="{2EA2A92A-FE92-424D-989F-FD99B1EB88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0000" y="3204000"/>
            <a:ext cx="274344" cy="329213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32758FAC-1239-4510-A2A3-8A27D923FF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0680" y="2520000"/>
            <a:ext cx="274344" cy="329213"/>
          </a:xfrm>
          <a:prstGeom prst="rect">
            <a:avLst/>
          </a:prstGeom>
        </p:spPr>
      </p:pic>
      <p:pic>
        <p:nvPicPr>
          <p:cNvPr id="85" name="Bilde 84">
            <a:extLst>
              <a:ext uri="{FF2B5EF4-FFF2-40B4-BE49-F238E27FC236}">
                <a16:creationId xmlns:a16="http://schemas.microsoft.com/office/drawing/2014/main" id="{28EB4756-B5E9-4266-8B3F-688A551322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0000" y="2520000"/>
            <a:ext cx="274344" cy="329213"/>
          </a:xfrm>
          <a:prstGeom prst="rect">
            <a:avLst/>
          </a:prstGeom>
        </p:spPr>
      </p:pic>
      <p:pic>
        <p:nvPicPr>
          <p:cNvPr id="86" name="Bilde 85">
            <a:extLst>
              <a:ext uri="{FF2B5EF4-FFF2-40B4-BE49-F238E27FC236}">
                <a16:creationId xmlns:a16="http://schemas.microsoft.com/office/drawing/2014/main" id="{6676F30D-E29D-4C2B-88DE-2847D2DFD0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1168" y="1836000"/>
            <a:ext cx="274344" cy="329213"/>
          </a:xfrm>
          <a:prstGeom prst="rect">
            <a:avLst/>
          </a:prstGeom>
        </p:spPr>
      </p:pic>
      <p:pic>
        <p:nvPicPr>
          <p:cNvPr id="87" name="Bilde 86">
            <a:extLst>
              <a:ext uri="{FF2B5EF4-FFF2-40B4-BE49-F238E27FC236}">
                <a16:creationId xmlns:a16="http://schemas.microsoft.com/office/drawing/2014/main" id="{74594C82-E613-4059-9576-42066AC9A2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0000" y="1836000"/>
            <a:ext cx="274344" cy="329213"/>
          </a:xfrm>
          <a:prstGeom prst="rect">
            <a:avLst/>
          </a:prstGeom>
        </p:spPr>
      </p:pic>
      <p:pic>
        <p:nvPicPr>
          <p:cNvPr id="88" name="Bilde 87">
            <a:extLst>
              <a:ext uri="{FF2B5EF4-FFF2-40B4-BE49-F238E27FC236}">
                <a16:creationId xmlns:a16="http://schemas.microsoft.com/office/drawing/2014/main" id="{2FDB0236-C584-44E8-8C7B-84F03CE944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2000" y="1152000"/>
            <a:ext cx="274344" cy="329213"/>
          </a:xfrm>
          <a:prstGeom prst="rect">
            <a:avLst/>
          </a:prstGeom>
        </p:spPr>
      </p:pic>
      <p:pic>
        <p:nvPicPr>
          <p:cNvPr id="89" name="Bilde 88">
            <a:extLst>
              <a:ext uri="{FF2B5EF4-FFF2-40B4-BE49-F238E27FC236}">
                <a16:creationId xmlns:a16="http://schemas.microsoft.com/office/drawing/2014/main" id="{56B25755-186C-4EB7-9A86-E2776D3D9E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0000" y="1152000"/>
            <a:ext cx="274344" cy="329213"/>
          </a:xfrm>
          <a:prstGeom prst="rect">
            <a:avLst/>
          </a:prstGeom>
        </p:spPr>
      </p:pic>
      <p:sp>
        <p:nvSpPr>
          <p:cNvPr id="90" name="TekstSylinder 89">
            <a:extLst>
              <a:ext uri="{FF2B5EF4-FFF2-40B4-BE49-F238E27FC236}">
                <a16:creationId xmlns:a16="http://schemas.microsoft.com/office/drawing/2014/main" id="{5C0AAC80-A2B4-4C65-A7C5-F5D1426EFB28}"/>
              </a:ext>
            </a:extLst>
          </p:cNvPr>
          <p:cNvSpPr txBox="1"/>
          <p:nvPr/>
        </p:nvSpPr>
        <p:spPr>
          <a:xfrm rot="16200000">
            <a:off x="1791978" y="2963547"/>
            <a:ext cx="18414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=5420.001.002%KWB.001.01</a:t>
            </a:r>
          </a:p>
        </p:txBody>
      </p: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71AACE86-ACA2-4A7B-ABAA-80EAD47CE542}"/>
              </a:ext>
            </a:extLst>
          </p:cNvPr>
          <p:cNvCxnSpPr>
            <a:stCxn id="196" idx="0"/>
            <a:endCxn id="196" idx="0"/>
          </p:cNvCxnSpPr>
          <p:nvPr/>
        </p:nvCxnSpPr>
        <p:spPr>
          <a:xfrm>
            <a:off x="2234841" y="3924000"/>
            <a:ext cx="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Rett linje 98">
            <a:extLst>
              <a:ext uri="{FF2B5EF4-FFF2-40B4-BE49-F238E27FC236}">
                <a16:creationId xmlns:a16="http://schemas.microsoft.com/office/drawing/2014/main" id="{27345348-6B2E-4173-98F0-FF53FC225E46}"/>
              </a:ext>
            </a:extLst>
          </p:cNvPr>
          <p:cNvCxnSpPr/>
          <p:nvPr/>
        </p:nvCxnSpPr>
        <p:spPr>
          <a:xfrm>
            <a:off x="5649326" y="911472"/>
            <a:ext cx="0" cy="3744000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Rektangel 100">
            <a:extLst>
              <a:ext uri="{FF2B5EF4-FFF2-40B4-BE49-F238E27FC236}">
                <a16:creationId xmlns:a16="http://schemas.microsoft.com/office/drawing/2014/main" id="{B78DD937-9DEB-4399-BDD8-E3BC6270310F}"/>
              </a:ext>
            </a:extLst>
          </p:cNvPr>
          <p:cNvSpPr/>
          <p:nvPr/>
        </p:nvSpPr>
        <p:spPr>
          <a:xfrm>
            <a:off x="4000972" y="2304000"/>
            <a:ext cx="1020955" cy="677108"/>
          </a:xfrm>
          <a:prstGeom prst="rect">
            <a:avLst/>
          </a:prstGeom>
          <a:noFill/>
          <a:ln w="38100" cmpd="thickThin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10548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098121" y="4001987"/>
            <a:ext cx="1261279" cy="676095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ktangel 7"/>
          <p:cNvSpPr/>
          <p:nvPr/>
        </p:nvSpPr>
        <p:spPr>
          <a:xfrm>
            <a:off x="1250459" y="2722027"/>
            <a:ext cx="1026148" cy="382495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43" name="Gruppe 42"/>
          <p:cNvGrpSpPr/>
          <p:nvPr/>
        </p:nvGrpSpPr>
        <p:grpSpPr>
          <a:xfrm rot="16200000">
            <a:off x="662497" y="1839159"/>
            <a:ext cx="265215" cy="105569"/>
            <a:chOff x="2372300" y="3018009"/>
            <a:chExt cx="265215" cy="105569"/>
          </a:xfrm>
        </p:grpSpPr>
        <p:sp>
          <p:nvSpPr>
            <p:cNvPr id="44" name="Rektangel 43"/>
            <p:cNvSpPr/>
            <p:nvPr/>
          </p:nvSpPr>
          <p:spPr>
            <a:xfrm>
              <a:off x="2372300" y="3018967"/>
              <a:ext cx="159917" cy="80102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5" name="Likebent trekant 44"/>
            <p:cNvSpPr/>
            <p:nvPr/>
          </p:nvSpPr>
          <p:spPr>
            <a:xfrm rot="5400000">
              <a:off x="2544336" y="3005889"/>
              <a:ext cx="81060" cy="105299"/>
            </a:xfrm>
            <a:prstGeom prst="triangle">
              <a:avLst>
                <a:gd name="adj" fmla="val 100000"/>
              </a:avLst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6" name="Bue 45"/>
            <p:cNvSpPr/>
            <p:nvPr/>
          </p:nvSpPr>
          <p:spPr>
            <a:xfrm rot="18900000">
              <a:off x="2389421" y="3056062"/>
              <a:ext cx="60317" cy="67516"/>
            </a:xfrm>
            <a:prstGeom prst="arc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7" name="Bue 46"/>
            <p:cNvSpPr/>
            <p:nvPr/>
          </p:nvSpPr>
          <p:spPr>
            <a:xfrm rot="18900000">
              <a:off x="2437896" y="3056062"/>
              <a:ext cx="60317" cy="67516"/>
            </a:xfrm>
            <a:prstGeom prst="arc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pic>
        <p:nvPicPr>
          <p:cNvPr id="18" name="Bild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533" y="1721946"/>
            <a:ext cx="310923" cy="310923"/>
          </a:xfrm>
          <a:prstGeom prst="rect">
            <a:avLst/>
          </a:prstGeom>
        </p:spPr>
      </p:pic>
      <p:pic>
        <p:nvPicPr>
          <p:cNvPr id="19" name="Bild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685" y="1647689"/>
            <a:ext cx="219475" cy="371888"/>
          </a:xfrm>
          <a:prstGeom prst="rect">
            <a:avLst/>
          </a:prstGeom>
        </p:spPr>
      </p:pic>
      <p:cxnSp>
        <p:nvCxnSpPr>
          <p:cNvPr id="23" name="Rett linje 22"/>
          <p:cNvCxnSpPr>
            <a:stCxn id="19" idx="2"/>
          </p:cNvCxnSpPr>
          <p:nvPr/>
        </p:nvCxnSpPr>
        <p:spPr>
          <a:xfrm flipH="1">
            <a:off x="507286" y="2019580"/>
            <a:ext cx="9140" cy="99389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Rett linje 61"/>
          <p:cNvCxnSpPr/>
          <p:nvPr/>
        </p:nvCxnSpPr>
        <p:spPr>
          <a:xfrm flipH="1">
            <a:off x="781116" y="2026226"/>
            <a:ext cx="1731" cy="80414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Rett linje 62"/>
          <p:cNvCxnSpPr/>
          <p:nvPr/>
        </p:nvCxnSpPr>
        <p:spPr>
          <a:xfrm flipH="1">
            <a:off x="1010153" y="2019577"/>
            <a:ext cx="5859" cy="504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TekstSylinder 113"/>
          <p:cNvSpPr txBox="1"/>
          <p:nvPr/>
        </p:nvSpPr>
        <p:spPr>
          <a:xfrm>
            <a:off x="981631" y="4012849"/>
            <a:ext cx="14784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/>
              <a:t>=5430.001</a:t>
            </a:r>
          </a:p>
          <a:p>
            <a:pPr algn="ctr"/>
            <a:r>
              <a:rPr lang="nb-NO" sz="1200"/>
              <a:t>-OSA001</a:t>
            </a:r>
          </a:p>
        </p:txBody>
      </p:sp>
      <p:sp>
        <p:nvSpPr>
          <p:cNvPr id="115" name="TekstSylinder 114"/>
          <p:cNvSpPr txBox="1"/>
          <p:nvPr/>
        </p:nvSpPr>
        <p:spPr>
          <a:xfrm>
            <a:off x="1210465" y="2716242"/>
            <a:ext cx="11363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700"/>
              <a:t>=5430.001.001</a:t>
            </a:r>
          </a:p>
          <a:p>
            <a:pPr algn="ctr"/>
            <a:r>
              <a:rPr lang="nb-NO" sz="700"/>
              <a:t>-OUG001%OUG.001.001</a:t>
            </a:r>
          </a:p>
        </p:txBody>
      </p:sp>
      <p:sp>
        <p:nvSpPr>
          <p:cNvPr id="117" name="TekstSylinder 116"/>
          <p:cNvSpPr txBox="1"/>
          <p:nvPr/>
        </p:nvSpPr>
        <p:spPr>
          <a:xfrm rot="17008286">
            <a:off x="329509" y="1062705"/>
            <a:ext cx="10962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700"/>
              <a:t>=5430.001.001</a:t>
            </a:r>
          </a:p>
          <a:p>
            <a:pPr algn="ctr"/>
            <a:r>
              <a:rPr lang="nb-NO" sz="700"/>
              <a:t>-GLZ001%GLZ.001.001</a:t>
            </a:r>
          </a:p>
        </p:txBody>
      </p:sp>
      <p:sp>
        <p:nvSpPr>
          <p:cNvPr id="118" name="TekstSylinder 117"/>
          <p:cNvSpPr txBox="1"/>
          <p:nvPr/>
        </p:nvSpPr>
        <p:spPr>
          <a:xfrm rot="17008286">
            <a:off x="669086" y="1074722"/>
            <a:ext cx="109872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</a:t>
            </a:r>
            <a:r>
              <a:rPr lang="nb-NO" sz="700"/>
              <a:t>5430.001.001</a:t>
            </a:r>
          </a:p>
          <a:p>
            <a:pPr algn="ctr"/>
            <a:r>
              <a:rPr lang="nb-NO" sz="700"/>
              <a:t>-XSF001%XSF.002.024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>
            <a:off x="1617988" y="1864254"/>
            <a:ext cx="237765" cy="219475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>
            <a:off x="1263881" y="1811981"/>
            <a:ext cx="286537" cy="274344"/>
          </a:xfrm>
          <a:prstGeom prst="rect">
            <a:avLst/>
          </a:prstGeom>
        </p:spPr>
      </p:pic>
      <p:cxnSp>
        <p:nvCxnSpPr>
          <p:cNvPr id="121" name="Rett linje 120"/>
          <p:cNvCxnSpPr/>
          <p:nvPr/>
        </p:nvCxnSpPr>
        <p:spPr>
          <a:xfrm>
            <a:off x="1331531" y="2516525"/>
            <a:ext cx="0" cy="198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Rett linje 121"/>
          <p:cNvCxnSpPr/>
          <p:nvPr/>
        </p:nvCxnSpPr>
        <p:spPr>
          <a:xfrm flipH="1">
            <a:off x="789323" y="2830367"/>
            <a:ext cx="468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Rett linje 122"/>
          <p:cNvCxnSpPr/>
          <p:nvPr/>
        </p:nvCxnSpPr>
        <p:spPr>
          <a:xfrm flipH="1">
            <a:off x="501323" y="3016625"/>
            <a:ext cx="756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Rett linje 123"/>
          <p:cNvCxnSpPr/>
          <p:nvPr/>
        </p:nvCxnSpPr>
        <p:spPr>
          <a:xfrm flipH="1">
            <a:off x="1007531" y="2516525"/>
            <a:ext cx="324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Rett linje 124"/>
          <p:cNvCxnSpPr/>
          <p:nvPr/>
        </p:nvCxnSpPr>
        <p:spPr>
          <a:xfrm>
            <a:off x="1407143" y="2073577"/>
            <a:ext cx="0" cy="648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Rett linje 125"/>
          <p:cNvCxnSpPr/>
          <p:nvPr/>
        </p:nvCxnSpPr>
        <p:spPr>
          <a:xfrm>
            <a:off x="1728757" y="2073577"/>
            <a:ext cx="0" cy="450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Rett linje 126"/>
          <p:cNvCxnSpPr/>
          <p:nvPr/>
        </p:nvCxnSpPr>
        <p:spPr>
          <a:xfrm>
            <a:off x="1483931" y="2516525"/>
            <a:ext cx="0" cy="198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Rett linje 127"/>
          <p:cNvCxnSpPr/>
          <p:nvPr/>
        </p:nvCxnSpPr>
        <p:spPr>
          <a:xfrm flipH="1">
            <a:off x="1483931" y="2516525"/>
            <a:ext cx="2412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9" name="TekstSylinder 128"/>
          <p:cNvSpPr txBox="1"/>
          <p:nvPr/>
        </p:nvSpPr>
        <p:spPr>
          <a:xfrm rot="17008286">
            <a:off x="993399" y="1078221"/>
            <a:ext cx="1109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700"/>
              <a:t>=5430.001.001</a:t>
            </a:r>
          </a:p>
          <a:p>
            <a:pPr algn="ctr"/>
            <a:r>
              <a:rPr lang="nb-NO" sz="700"/>
              <a:t>-XSF002%XSF.010.001</a:t>
            </a:r>
          </a:p>
        </p:txBody>
      </p:sp>
      <p:sp>
        <p:nvSpPr>
          <p:cNvPr id="130" name="TekstSylinder 129"/>
          <p:cNvSpPr txBox="1"/>
          <p:nvPr/>
        </p:nvSpPr>
        <p:spPr>
          <a:xfrm rot="17008286">
            <a:off x="1231293" y="1187436"/>
            <a:ext cx="11366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700"/>
              <a:t>=5430.001.001</a:t>
            </a:r>
          </a:p>
          <a:p>
            <a:pPr algn="ctr"/>
            <a:r>
              <a:rPr lang="nb-NO" sz="700"/>
              <a:t>-RGZ001%RGZ.001.001</a:t>
            </a:r>
          </a:p>
        </p:txBody>
      </p:sp>
      <p:grpSp>
        <p:nvGrpSpPr>
          <p:cNvPr id="131" name="Gruppe 130"/>
          <p:cNvGrpSpPr/>
          <p:nvPr/>
        </p:nvGrpSpPr>
        <p:grpSpPr>
          <a:xfrm rot="16200000">
            <a:off x="2383135" y="1844436"/>
            <a:ext cx="265215" cy="105569"/>
            <a:chOff x="2372300" y="3018009"/>
            <a:chExt cx="265215" cy="105569"/>
          </a:xfrm>
        </p:grpSpPr>
        <p:sp>
          <p:nvSpPr>
            <p:cNvPr id="132" name="Rektangel 131"/>
            <p:cNvSpPr/>
            <p:nvPr/>
          </p:nvSpPr>
          <p:spPr>
            <a:xfrm>
              <a:off x="2372300" y="3018967"/>
              <a:ext cx="159917" cy="80102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3" name="Likebent trekant 132"/>
            <p:cNvSpPr/>
            <p:nvPr/>
          </p:nvSpPr>
          <p:spPr>
            <a:xfrm rot="5400000">
              <a:off x="2544336" y="3005889"/>
              <a:ext cx="81060" cy="105299"/>
            </a:xfrm>
            <a:prstGeom prst="triangle">
              <a:avLst>
                <a:gd name="adj" fmla="val 100000"/>
              </a:avLst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4" name="Bue 133"/>
            <p:cNvSpPr/>
            <p:nvPr/>
          </p:nvSpPr>
          <p:spPr>
            <a:xfrm rot="18900000">
              <a:off x="2389421" y="3056062"/>
              <a:ext cx="60317" cy="67516"/>
            </a:xfrm>
            <a:prstGeom prst="arc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5" name="Bue 134"/>
            <p:cNvSpPr/>
            <p:nvPr/>
          </p:nvSpPr>
          <p:spPr>
            <a:xfrm rot="18900000">
              <a:off x="2437896" y="3056062"/>
              <a:ext cx="60317" cy="67516"/>
            </a:xfrm>
            <a:prstGeom prst="arc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pic>
        <p:nvPicPr>
          <p:cNvPr id="136" name="Bilde 1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0172" y="1727223"/>
            <a:ext cx="310923" cy="310923"/>
          </a:xfrm>
          <a:prstGeom prst="rect">
            <a:avLst/>
          </a:prstGeom>
        </p:spPr>
      </p:pic>
      <p:pic>
        <p:nvPicPr>
          <p:cNvPr id="137" name="Bilde 1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7323" y="1652963"/>
            <a:ext cx="219475" cy="371888"/>
          </a:xfrm>
          <a:prstGeom prst="rect">
            <a:avLst/>
          </a:prstGeom>
        </p:spPr>
      </p:pic>
      <p:cxnSp>
        <p:nvCxnSpPr>
          <p:cNvPr id="138" name="Rett linje 137"/>
          <p:cNvCxnSpPr>
            <a:stCxn id="137" idx="2"/>
          </p:cNvCxnSpPr>
          <p:nvPr/>
        </p:nvCxnSpPr>
        <p:spPr>
          <a:xfrm>
            <a:off x="2237059" y="2024851"/>
            <a:ext cx="0" cy="3348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Rett linje 138"/>
          <p:cNvCxnSpPr/>
          <p:nvPr/>
        </p:nvCxnSpPr>
        <p:spPr>
          <a:xfrm flipH="1">
            <a:off x="2501752" y="2031497"/>
            <a:ext cx="1731" cy="414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Rett linje 139"/>
          <p:cNvCxnSpPr/>
          <p:nvPr/>
        </p:nvCxnSpPr>
        <p:spPr>
          <a:xfrm flipH="1">
            <a:off x="2730792" y="2024853"/>
            <a:ext cx="5859" cy="493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4" name="Bilde 14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>
            <a:off x="3338624" y="1869529"/>
            <a:ext cx="237765" cy="219475"/>
          </a:xfrm>
          <a:prstGeom prst="rect">
            <a:avLst/>
          </a:prstGeom>
        </p:spPr>
      </p:pic>
      <p:pic>
        <p:nvPicPr>
          <p:cNvPr id="145" name="Bilde 14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>
            <a:off x="2984517" y="1817257"/>
            <a:ext cx="286537" cy="274344"/>
          </a:xfrm>
          <a:prstGeom prst="rect">
            <a:avLst/>
          </a:prstGeom>
        </p:spPr>
      </p:pic>
      <p:cxnSp>
        <p:nvCxnSpPr>
          <p:cNvPr id="146" name="Rett linje 145"/>
          <p:cNvCxnSpPr/>
          <p:nvPr/>
        </p:nvCxnSpPr>
        <p:spPr>
          <a:xfrm>
            <a:off x="3127779" y="2078853"/>
            <a:ext cx="0" cy="756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Rett linje 146"/>
          <p:cNvCxnSpPr/>
          <p:nvPr/>
        </p:nvCxnSpPr>
        <p:spPr>
          <a:xfrm>
            <a:off x="3449393" y="2078853"/>
            <a:ext cx="0" cy="936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Rett linje 149"/>
          <p:cNvCxnSpPr/>
          <p:nvPr/>
        </p:nvCxnSpPr>
        <p:spPr>
          <a:xfrm>
            <a:off x="2042904" y="2352458"/>
            <a:ext cx="0" cy="360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Rett linje 150"/>
          <p:cNvCxnSpPr/>
          <p:nvPr/>
        </p:nvCxnSpPr>
        <p:spPr>
          <a:xfrm>
            <a:off x="2118517" y="2443355"/>
            <a:ext cx="0" cy="288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Rett linje 151"/>
          <p:cNvCxnSpPr/>
          <p:nvPr/>
        </p:nvCxnSpPr>
        <p:spPr>
          <a:xfrm>
            <a:off x="2195304" y="2516970"/>
            <a:ext cx="0" cy="198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Rett linje 152"/>
          <p:cNvCxnSpPr/>
          <p:nvPr/>
        </p:nvCxnSpPr>
        <p:spPr>
          <a:xfrm flipH="1">
            <a:off x="2273091" y="2830367"/>
            <a:ext cx="8532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Rett linje 153"/>
          <p:cNvCxnSpPr/>
          <p:nvPr/>
        </p:nvCxnSpPr>
        <p:spPr>
          <a:xfrm flipH="1">
            <a:off x="2273091" y="3017285"/>
            <a:ext cx="11772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Rett linje 154"/>
          <p:cNvCxnSpPr/>
          <p:nvPr/>
        </p:nvCxnSpPr>
        <p:spPr>
          <a:xfrm flipH="1">
            <a:off x="2195973" y="2516970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Rett linje 155"/>
          <p:cNvCxnSpPr/>
          <p:nvPr/>
        </p:nvCxnSpPr>
        <p:spPr>
          <a:xfrm flipH="1">
            <a:off x="2119521" y="2441366"/>
            <a:ext cx="378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Rett linje 156"/>
          <p:cNvCxnSpPr/>
          <p:nvPr/>
        </p:nvCxnSpPr>
        <p:spPr>
          <a:xfrm flipH="1">
            <a:off x="2042904" y="2355919"/>
            <a:ext cx="198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ktangel 59"/>
          <p:cNvSpPr/>
          <p:nvPr/>
        </p:nvSpPr>
        <p:spPr>
          <a:xfrm>
            <a:off x="5947278" y="2727491"/>
            <a:ext cx="1026148" cy="382495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64" name="Gruppe 63"/>
          <p:cNvGrpSpPr/>
          <p:nvPr/>
        </p:nvGrpSpPr>
        <p:grpSpPr>
          <a:xfrm rot="16200000">
            <a:off x="5359317" y="1844626"/>
            <a:ext cx="265215" cy="105569"/>
            <a:chOff x="2372300" y="3018009"/>
            <a:chExt cx="265215" cy="105569"/>
          </a:xfrm>
        </p:grpSpPr>
        <p:sp>
          <p:nvSpPr>
            <p:cNvPr id="65" name="Rektangel 64"/>
            <p:cNvSpPr/>
            <p:nvPr/>
          </p:nvSpPr>
          <p:spPr>
            <a:xfrm>
              <a:off x="2372300" y="3018967"/>
              <a:ext cx="159917" cy="80102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6" name="Likebent trekant 65"/>
            <p:cNvSpPr/>
            <p:nvPr/>
          </p:nvSpPr>
          <p:spPr>
            <a:xfrm rot="5400000">
              <a:off x="2544336" y="3005889"/>
              <a:ext cx="81060" cy="105299"/>
            </a:xfrm>
            <a:prstGeom prst="triangle">
              <a:avLst>
                <a:gd name="adj" fmla="val 100000"/>
              </a:avLst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7" name="Bue 66"/>
            <p:cNvSpPr/>
            <p:nvPr/>
          </p:nvSpPr>
          <p:spPr>
            <a:xfrm rot="18900000">
              <a:off x="2389421" y="3056062"/>
              <a:ext cx="60317" cy="67516"/>
            </a:xfrm>
            <a:prstGeom prst="arc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8" name="Bue 67"/>
            <p:cNvSpPr/>
            <p:nvPr/>
          </p:nvSpPr>
          <p:spPr>
            <a:xfrm rot="18900000">
              <a:off x="2437896" y="3056062"/>
              <a:ext cx="60317" cy="67516"/>
            </a:xfrm>
            <a:prstGeom prst="arc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pic>
        <p:nvPicPr>
          <p:cNvPr id="69" name="Bilde 6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6353" y="1727411"/>
            <a:ext cx="310923" cy="310923"/>
          </a:xfrm>
          <a:prstGeom prst="rect">
            <a:avLst/>
          </a:prstGeom>
        </p:spPr>
      </p:pic>
      <p:pic>
        <p:nvPicPr>
          <p:cNvPr id="70" name="Bilde 6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3505" y="1653153"/>
            <a:ext cx="219475" cy="371888"/>
          </a:xfrm>
          <a:prstGeom prst="rect">
            <a:avLst/>
          </a:prstGeom>
        </p:spPr>
      </p:pic>
      <p:cxnSp>
        <p:nvCxnSpPr>
          <p:cNvPr id="71" name="Rett linje 70"/>
          <p:cNvCxnSpPr>
            <a:stCxn id="70" idx="2"/>
          </p:cNvCxnSpPr>
          <p:nvPr/>
        </p:nvCxnSpPr>
        <p:spPr>
          <a:xfrm flipH="1">
            <a:off x="5204103" y="2025046"/>
            <a:ext cx="9140" cy="99389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Rett linje 71"/>
          <p:cNvCxnSpPr/>
          <p:nvPr/>
        </p:nvCxnSpPr>
        <p:spPr>
          <a:xfrm flipH="1">
            <a:off x="5477933" y="2031692"/>
            <a:ext cx="1731" cy="80414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Rett linje 72"/>
          <p:cNvCxnSpPr/>
          <p:nvPr/>
        </p:nvCxnSpPr>
        <p:spPr>
          <a:xfrm flipH="1">
            <a:off x="5706973" y="2025041"/>
            <a:ext cx="5859" cy="504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8" name="Bilde 7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>
            <a:off x="6314807" y="1869718"/>
            <a:ext cx="237765" cy="219475"/>
          </a:xfrm>
          <a:prstGeom prst="rect">
            <a:avLst/>
          </a:prstGeom>
        </p:spPr>
      </p:pic>
      <p:pic>
        <p:nvPicPr>
          <p:cNvPr id="79" name="Bilde 7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>
            <a:off x="5960700" y="1817445"/>
            <a:ext cx="286537" cy="274344"/>
          </a:xfrm>
          <a:prstGeom prst="rect">
            <a:avLst/>
          </a:prstGeom>
        </p:spPr>
      </p:pic>
      <p:cxnSp>
        <p:nvCxnSpPr>
          <p:cNvPr id="80" name="Rett linje 79"/>
          <p:cNvCxnSpPr/>
          <p:nvPr/>
        </p:nvCxnSpPr>
        <p:spPr>
          <a:xfrm>
            <a:off x="6028348" y="2521989"/>
            <a:ext cx="0" cy="198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Rett linje 80"/>
          <p:cNvCxnSpPr/>
          <p:nvPr/>
        </p:nvCxnSpPr>
        <p:spPr>
          <a:xfrm flipH="1">
            <a:off x="5486140" y="2835831"/>
            <a:ext cx="468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Rett linje 81"/>
          <p:cNvCxnSpPr/>
          <p:nvPr/>
        </p:nvCxnSpPr>
        <p:spPr>
          <a:xfrm flipH="1">
            <a:off x="5198140" y="3022089"/>
            <a:ext cx="756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Rett linje 82"/>
          <p:cNvCxnSpPr/>
          <p:nvPr/>
        </p:nvCxnSpPr>
        <p:spPr>
          <a:xfrm flipH="1">
            <a:off x="5704348" y="2521989"/>
            <a:ext cx="324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Rett linje 83"/>
          <p:cNvCxnSpPr/>
          <p:nvPr/>
        </p:nvCxnSpPr>
        <p:spPr>
          <a:xfrm>
            <a:off x="6103961" y="2079041"/>
            <a:ext cx="0" cy="648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Rett linje 84"/>
          <p:cNvCxnSpPr/>
          <p:nvPr/>
        </p:nvCxnSpPr>
        <p:spPr>
          <a:xfrm>
            <a:off x="6425575" y="2079041"/>
            <a:ext cx="0" cy="450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Rett linje 85"/>
          <p:cNvCxnSpPr/>
          <p:nvPr/>
        </p:nvCxnSpPr>
        <p:spPr>
          <a:xfrm>
            <a:off x="6180748" y="2521989"/>
            <a:ext cx="0" cy="198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Rett linje 86"/>
          <p:cNvCxnSpPr/>
          <p:nvPr/>
        </p:nvCxnSpPr>
        <p:spPr>
          <a:xfrm flipH="1">
            <a:off x="6180748" y="2521989"/>
            <a:ext cx="2412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0" name="Gruppe 89"/>
          <p:cNvGrpSpPr/>
          <p:nvPr/>
        </p:nvGrpSpPr>
        <p:grpSpPr>
          <a:xfrm rot="16200000">
            <a:off x="7079953" y="1849900"/>
            <a:ext cx="265215" cy="105569"/>
            <a:chOff x="2372300" y="3018009"/>
            <a:chExt cx="265215" cy="105569"/>
          </a:xfrm>
        </p:grpSpPr>
        <p:sp>
          <p:nvSpPr>
            <p:cNvPr id="91" name="Rektangel 90"/>
            <p:cNvSpPr/>
            <p:nvPr/>
          </p:nvSpPr>
          <p:spPr>
            <a:xfrm>
              <a:off x="2372300" y="3018967"/>
              <a:ext cx="159917" cy="80102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2" name="Likebent trekant 91"/>
            <p:cNvSpPr/>
            <p:nvPr/>
          </p:nvSpPr>
          <p:spPr>
            <a:xfrm rot="5400000">
              <a:off x="2544336" y="3005889"/>
              <a:ext cx="81060" cy="105299"/>
            </a:xfrm>
            <a:prstGeom prst="triangle">
              <a:avLst>
                <a:gd name="adj" fmla="val 100000"/>
              </a:avLst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3" name="Bue 92"/>
            <p:cNvSpPr/>
            <p:nvPr/>
          </p:nvSpPr>
          <p:spPr>
            <a:xfrm rot="18900000">
              <a:off x="2389421" y="3056062"/>
              <a:ext cx="60317" cy="67516"/>
            </a:xfrm>
            <a:prstGeom prst="arc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4" name="Bue 93"/>
            <p:cNvSpPr/>
            <p:nvPr/>
          </p:nvSpPr>
          <p:spPr>
            <a:xfrm rot="18900000">
              <a:off x="2437896" y="3056062"/>
              <a:ext cx="60317" cy="67516"/>
            </a:xfrm>
            <a:prstGeom prst="arc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pic>
        <p:nvPicPr>
          <p:cNvPr id="95" name="Bilde 9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6989" y="1732687"/>
            <a:ext cx="310923" cy="310923"/>
          </a:xfrm>
          <a:prstGeom prst="rect">
            <a:avLst/>
          </a:prstGeom>
        </p:spPr>
      </p:pic>
      <p:pic>
        <p:nvPicPr>
          <p:cNvPr id="96" name="Bilde 9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4141" y="1658427"/>
            <a:ext cx="219475" cy="371888"/>
          </a:xfrm>
          <a:prstGeom prst="rect">
            <a:avLst/>
          </a:prstGeom>
        </p:spPr>
      </p:pic>
      <p:cxnSp>
        <p:nvCxnSpPr>
          <p:cNvPr id="97" name="Rett linje 96"/>
          <p:cNvCxnSpPr>
            <a:stCxn id="96" idx="2"/>
          </p:cNvCxnSpPr>
          <p:nvPr/>
        </p:nvCxnSpPr>
        <p:spPr>
          <a:xfrm>
            <a:off x="6933876" y="2030315"/>
            <a:ext cx="0" cy="3348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Rett linje 97"/>
          <p:cNvCxnSpPr/>
          <p:nvPr/>
        </p:nvCxnSpPr>
        <p:spPr>
          <a:xfrm flipH="1">
            <a:off x="7198569" y="2036961"/>
            <a:ext cx="1731" cy="414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Rett linje 98"/>
          <p:cNvCxnSpPr/>
          <p:nvPr/>
        </p:nvCxnSpPr>
        <p:spPr>
          <a:xfrm flipH="1">
            <a:off x="7427609" y="2030317"/>
            <a:ext cx="5859" cy="493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" name="Bilde 10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>
            <a:off x="8035440" y="1874991"/>
            <a:ext cx="237765" cy="219475"/>
          </a:xfrm>
          <a:prstGeom prst="rect">
            <a:avLst/>
          </a:prstGeom>
        </p:spPr>
      </p:pic>
      <p:pic>
        <p:nvPicPr>
          <p:cNvPr id="104" name="Bilde 10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>
            <a:off x="7681336" y="1822721"/>
            <a:ext cx="286537" cy="274344"/>
          </a:xfrm>
          <a:prstGeom prst="rect">
            <a:avLst/>
          </a:prstGeom>
        </p:spPr>
      </p:pic>
      <p:cxnSp>
        <p:nvCxnSpPr>
          <p:cNvPr id="105" name="Rett linje 104"/>
          <p:cNvCxnSpPr/>
          <p:nvPr/>
        </p:nvCxnSpPr>
        <p:spPr>
          <a:xfrm>
            <a:off x="7824597" y="2084317"/>
            <a:ext cx="0" cy="756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Rett linje 105"/>
          <p:cNvCxnSpPr/>
          <p:nvPr/>
        </p:nvCxnSpPr>
        <p:spPr>
          <a:xfrm>
            <a:off x="8146211" y="2084317"/>
            <a:ext cx="0" cy="936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Rett linje 108"/>
          <p:cNvCxnSpPr/>
          <p:nvPr/>
        </p:nvCxnSpPr>
        <p:spPr>
          <a:xfrm>
            <a:off x="6739723" y="2357922"/>
            <a:ext cx="0" cy="360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Rett linje 109"/>
          <p:cNvCxnSpPr/>
          <p:nvPr/>
        </p:nvCxnSpPr>
        <p:spPr>
          <a:xfrm>
            <a:off x="6815335" y="2448819"/>
            <a:ext cx="0" cy="288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Rett linje 110"/>
          <p:cNvCxnSpPr/>
          <p:nvPr/>
        </p:nvCxnSpPr>
        <p:spPr>
          <a:xfrm>
            <a:off x="6892123" y="2522434"/>
            <a:ext cx="0" cy="198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Rett linje 111"/>
          <p:cNvCxnSpPr/>
          <p:nvPr/>
        </p:nvCxnSpPr>
        <p:spPr>
          <a:xfrm flipH="1">
            <a:off x="6969908" y="2835831"/>
            <a:ext cx="8532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Rett linje 112"/>
          <p:cNvCxnSpPr/>
          <p:nvPr/>
        </p:nvCxnSpPr>
        <p:spPr>
          <a:xfrm flipH="1">
            <a:off x="6969908" y="3022749"/>
            <a:ext cx="11772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Rett linje 118"/>
          <p:cNvCxnSpPr/>
          <p:nvPr/>
        </p:nvCxnSpPr>
        <p:spPr>
          <a:xfrm flipH="1">
            <a:off x="6892791" y="2522434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Rett linje 119"/>
          <p:cNvCxnSpPr/>
          <p:nvPr/>
        </p:nvCxnSpPr>
        <p:spPr>
          <a:xfrm flipH="1">
            <a:off x="6816339" y="2446830"/>
            <a:ext cx="378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Rett linje 157"/>
          <p:cNvCxnSpPr/>
          <p:nvPr/>
        </p:nvCxnSpPr>
        <p:spPr>
          <a:xfrm flipH="1">
            <a:off x="6739723" y="2361383"/>
            <a:ext cx="198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5" name="TekstSylinder 214"/>
          <p:cNvSpPr txBox="1"/>
          <p:nvPr/>
        </p:nvSpPr>
        <p:spPr>
          <a:xfrm rot="17075372">
            <a:off x="40861" y="1026446"/>
            <a:ext cx="10804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700"/>
              <a:t>=5430.001.001</a:t>
            </a:r>
          </a:p>
          <a:p>
            <a:pPr algn="ctr"/>
            <a:r>
              <a:rPr lang="nb-NO" sz="700"/>
              <a:t>-KZ001%RKZ.001.001</a:t>
            </a:r>
          </a:p>
        </p:txBody>
      </p:sp>
      <p:cxnSp>
        <p:nvCxnSpPr>
          <p:cNvPr id="216" name="Rett linje 215"/>
          <p:cNvCxnSpPr/>
          <p:nvPr/>
        </p:nvCxnSpPr>
        <p:spPr>
          <a:xfrm>
            <a:off x="1699076" y="3104517"/>
            <a:ext cx="0" cy="900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7" name="Rett linje 216"/>
          <p:cNvCxnSpPr/>
          <p:nvPr/>
        </p:nvCxnSpPr>
        <p:spPr>
          <a:xfrm flipH="1">
            <a:off x="1946477" y="3319587"/>
            <a:ext cx="45072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8" name="Rett linje 217"/>
          <p:cNvCxnSpPr/>
          <p:nvPr/>
        </p:nvCxnSpPr>
        <p:spPr>
          <a:xfrm>
            <a:off x="6454365" y="3109981"/>
            <a:ext cx="0" cy="216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9" name="Rett linje 218"/>
          <p:cNvCxnSpPr/>
          <p:nvPr/>
        </p:nvCxnSpPr>
        <p:spPr>
          <a:xfrm>
            <a:off x="1699082" y="3096345"/>
            <a:ext cx="247395" cy="229762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0" name="Rektangel 219"/>
          <p:cNvSpPr/>
          <p:nvPr/>
        </p:nvSpPr>
        <p:spPr>
          <a:xfrm>
            <a:off x="4881606" y="761075"/>
            <a:ext cx="1873639" cy="1447076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1" name="Rektangel 220"/>
          <p:cNvSpPr/>
          <p:nvPr/>
        </p:nvSpPr>
        <p:spPr>
          <a:xfrm>
            <a:off x="6799823" y="761075"/>
            <a:ext cx="1873639" cy="1441142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4" name="Rektangel 223"/>
          <p:cNvSpPr/>
          <p:nvPr/>
        </p:nvSpPr>
        <p:spPr>
          <a:xfrm>
            <a:off x="168809" y="761075"/>
            <a:ext cx="1873639" cy="144299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5" name="Rektangel 224"/>
          <p:cNvSpPr/>
          <p:nvPr/>
        </p:nvSpPr>
        <p:spPr>
          <a:xfrm>
            <a:off x="2087025" y="761074"/>
            <a:ext cx="1873639" cy="1437057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9" name="TekstSylinder 158"/>
          <p:cNvSpPr txBox="1"/>
          <p:nvPr/>
        </p:nvSpPr>
        <p:spPr>
          <a:xfrm>
            <a:off x="2862220" y="210189"/>
            <a:ext cx="4468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/>
              <a:t>=5430.001 ADGANGSKONTROLL</a:t>
            </a:r>
          </a:p>
        </p:txBody>
      </p:sp>
      <p:grpSp>
        <p:nvGrpSpPr>
          <p:cNvPr id="161" name="Gruppe 160"/>
          <p:cNvGrpSpPr/>
          <p:nvPr/>
        </p:nvGrpSpPr>
        <p:grpSpPr>
          <a:xfrm>
            <a:off x="4188158" y="4375499"/>
            <a:ext cx="265215" cy="105569"/>
            <a:chOff x="2372300" y="3018009"/>
            <a:chExt cx="265215" cy="105569"/>
          </a:xfrm>
        </p:grpSpPr>
        <p:sp>
          <p:nvSpPr>
            <p:cNvPr id="162" name="Rektangel 161"/>
            <p:cNvSpPr/>
            <p:nvPr/>
          </p:nvSpPr>
          <p:spPr>
            <a:xfrm>
              <a:off x="2372300" y="3018967"/>
              <a:ext cx="159917" cy="80102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3" name="Likebent trekant 162"/>
            <p:cNvSpPr/>
            <p:nvPr/>
          </p:nvSpPr>
          <p:spPr>
            <a:xfrm rot="5400000">
              <a:off x="2544336" y="3005889"/>
              <a:ext cx="81060" cy="105299"/>
            </a:xfrm>
            <a:prstGeom prst="triangle">
              <a:avLst>
                <a:gd name="adj" fmla="val 100000"/>
              </a:avLst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4" name="Bue 163"/>
            <p:cNvSpPr/>
            <p:nvPr/>
          </p:nvSpPr>
          <p:spPr>
            <a:xfrm rot="18900000">
              <a:off x="2389421" y="3056062"/>
              <a:ext cx="60317" cy="67516"/>
            </a:xfrm>
            <a:prstGeom prst="arc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5" name="Bue 164"/>
            <p:cNvSpPr/>
            <p:nvPr/>
          </p:nvSpPr>
          <p:spPr>
            <a:xfrm rot="18900000">
              <a:off x="2437896" y="3056062"/>
              <a:ext cx="60317" cy="67516"/>
            </a:xfrm>
            <a:prstGeom prst="arc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pic>
        <p:nvPicPr>
          <p:cNvPr id="166" name="Bilde 16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6391" y="3847335"/>
            <a:ext cx="310923" cy="310923"/>
          </a:xfrm>
          <a:prstGeom prst="rect">
            <a:avLst/>
          </a:prstGeom>
        </p:spPr>
      </p:pic>
      <p:pic>
        <p:nvPicPr>
          <p:cNvPr id="167" name="Bilde 1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8158" y="3912937"/>
            <a:ext cx="219475" cy="371888"/>
          </a:xfrm>
          <a:prstGeom prst="rect">
            <a:avLst/>
          </a:prstGeom>
        </p:spPr>
      </p:pic>
      <p:pic>
        <p:nvPicPr>
          <p:cNvPr id="168" name="Bilde 16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>
            <a:off x="4237104" y="4690383"/>
            <a:ext cx="237765" cy="219475"/>
          </a:xfrm>
          <a:prstGeom prst="rect">
            <a:avLst/>
          </a:prstGeom>
        </p:spPr>
      </p:pic>
      <p:pic>
        <p:nvPicPr>
          <p:cNvPr id="169" name="Bilde 16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>
            <a:off x="6472348" y="4284487"/>
            <a:ext cx="286537" cy="274344"/>
          </a:xfrm>
          <a:prstGeom prst="rect">
            <a:avLst/>
          </a:prstGeom>
        </p:spPr>
      </p:pic>
      <p:sp>
        <p:nvSpPr>
          <p:cNvPr id="170" name="Rektangel 169"/>
          <p:cNvSpPr/>
          <p:nvPr/>
        </p:nvSpPr>
        <p:spPr>
          <a:xfrm>
            <a:off x="4024190" y="3505573"/>
            <a:ext cx="4980473" cy="1543786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1" name="TekstSylinder 170"/>
          <p:cNvSpPr txBox="1"/>
          <p:nvPr/>
        </p:nvSpPr>
        <p:spPr>
          <a:xfrm>
            <a:off x="4486395" y="3922861"/>
            <a:ext cx="1453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/>
              <a:t>KORTLESER</a:t>
            </a:r>
          </a:p>
          <a:p>
            <a:r>
              <a:rPr lang="nb-NO" sz="800"/>
              <a:t>%RKZ.001.001</a:t>
            </a:r>
          </a:p>
        </p:txBody>
      </p:sp>
      <p:sp>
        <p:nvSpPr>
          <p:cNvPr id="173" name="TekstSylinder 172"/>
          <p:cNvSpPr txBox="1"/>
          <p:nvPr/>
        </p:nvSpPr>
        <p:spPr>
          <a:xfrm>
            <a:off x="4491728" y="4266872"/>
            <a:ext cx="1453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/>
              <a:t>EL. SLUTTSTYKKE</a:t>
            </a:r>
          </a:p>
          <a:p>
            <a:r>
              <a:rPr lang="nb-NO" sz="800"/>
              <a:t>%GLZ.001.001</a:t>
            </a:r>
          </a:p>
        </p:txBody>
      </p:sp>
      <p:sp>
        <p:nvSpPr>
          <p:cNvPr id="174" name="TekstSylinder 173"/>
          <p:cNvSpPr txBox="1"/>
          <p:nvPr/>
        </p:nvSpPr>
        <p:spPr>
          <a:xfrm>
            <a:off x="7356989" y="4246751"/>
            <a:ext cx="1453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/>
              <a:t>MIKROBRYTER</a:t>
            </a:r>
          </a:p>
          <a:p>
            <a:r>
              <a:rPr lang="nb-NO" sz="800"/>
              <a:t>%XSF.010.001</a:t>
            </a:r>
          </a:p>
        </p:txBody>
      </p:sp>
      <p:sp>
        <p:nvSpPr>
          <p:cNvPr id="175" name="TekstSylinder 174"/>
          <p:cNvSpPr txBox="1"/>
          <p:nvPr/>
        </p:nvSpPr>
        <p:spPr>
          <a:xfrm>
            <a:off x="4499292" y="4642544"/>
            <a:ext cx="1453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/>
              <a:t>MAGNETKONTAKT</a:t>
            </a:r>
          </a:p>
          <a:p>
            <a:r>
              <a:rPr lang="nb-NO" sz="800"/>
              <a:t>%RGZ.001.001</a:t>
            </a:r>
          </a:p>
        </p:txBody>
      </p:sp>
      <p:sp>
        <p:nvSpPr>
          <p:cNvPr id="176" name="TekstSylinder 175"/>
          <p:cNvSpPr txBox="1"/>
          <p:nvPr/>
        </p:nvSpPr>
        <p:spPr>
          <a:xfrm>
            <a:off x="7338302" y="3879193"/>
            <a:ext cx="1453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/>
              <a:t>DØRÅPNER</a:t>
            </a:r>
          </a:p>
          <a:p>
            <a:r>
              <a:rPr lang="nb-NO" sz="800"/>
              <a:t>%XSF.002.024</a:t>
            </a:r>
          </a:p>
        </p:txBody>
      </p:sp>
      <p:sp>
        <p:nvSpPr>
          <p:cNvPr id="177" name="TekstSylinder 176"/>
          <p:cNvSpPr txBox="1"/>
          <p:nvPr/>
        </p:nvSpPr>
        <p:spPr>
          <a:xfrm>
            <a:off x="4938268" y="3541402"/>
            <a:ext cx="2116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/>
              <a:t>KOMPONENT TYPER</a:t>
            </a:r>
          </a:p>
        </p:txBody>
      </p:sp>
      <p:cxnSp>
        <p:nvCxnSpPr>
          <p:cNvPr id="178" name="Rett linje 177"/>
          <p:cNvCxnSpPr/>
          <p:nvPr/>
        </p:nvCxnSpPr>
        <p:spPr>
          <a:xfrm flipH="1">
            <a:off x="4024190" y="3815668"/>
            <a:ext cx="44352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Rett linje 178"/>
          <p:cNvCxnSpPr/>
          <p:nvPr/>
        </p:nvCxnSpPr>
        <p:spPr>
          <a:xfrm flipV="1">
            <a:off x="6135706" y="3818401"/>
            <a:ext cx="1" cy="1224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2" name="Rektangel 181"/>
          <p:cNvSpPr/>
          <p:nvPr/>
        </p:nvSpPr>
        <p:spPr>
          <a:xfrm>
            <a:off x="6222467" y="4613341"/>
            <a:ext cx="1026148" cy="382495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3" name="TekstSylinder 182"/>
          <p:cNvSpPr txBox="1"/>
          <p:nvPr/>
        </p:nvSpPr>
        <p:spPr>
          <a:xfrm>
            <a:off x="6142723" y="4590803"/>
            <a:ext cx="109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/>
              <a:t>=5430.001.001-OUG001</a:t>
            </a:r>
          </a:p>
        </p:txBody>
      </p:sp>
      <p:sp>
        <p:nvSpPr>
          <p:cNvPr id="185" name="TekstSylinder 184"/>
          <p:cNvSpPr txBox="1"/>
          <p:nvPr/>
        </p:nvSpPr>
        <p:spPr>
          <a:xfrm>
            <a:off x="7355079" y="4614663"/>
            <a:ext cx="1453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/>
              <a:t>UNDERSENTRAL</a:t>
            </a:r>
          </a:p>
          <a:p>
            <a:r>
              <a:rPr lang="nb-NO" sz="800"/>
              <a:t>%OUG.001.001</a:t>
            </a:r>
          </a:p>
        </p:txBody>
      </p:sp>
      <p:sp>
        <p:nvSpPr>
          <p:cNvPr id="186" name="TekstSylinder 185">
            <a:extLst>
              <a:ext uri="{FF2B5EF4-FFF2-40B4-BE49-F238E27FC236}">
                <a16:creationId xmlns:a16="http://schemas.microsoft.com/office/drawing/2014/main" id="{65D1238A-5F32-F63E-483C-5AE02847367A}"/>
              </a:ext>
            </a:extLst>
          </p:cNvPr>
          <p:cNvSpPr txBox="1"/>
          <p:nvPr/>
        </p:nvSpPr>
        <p:spPr>
          <a:xfrm>
            <a:off x="5886942" y="2719030"/>
            <a:ext cx="1136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700"/>
              <a:t>=5430.001.002</a:t>
            </a:r>
          </a:p>
          <a:p>
            <a:pPr algn="ctr"/>
            <a:r>
              <a:rPr lang="nb-NO" sz="700"/>
              <a:t>-OUG001%OUG.001.001</a:t>
            </a:r>
          </a:p>
        </p:txBody>
      </p:sp>
      <p:sp>
        <p:nvSpPr>
          <p:cNvPr id="187" name="TekstSylinder 186">
            <a:extLst>
              <a:ext uri="{FF2B5EF4-FFF2-40B4-BE49-F238E27FC236}">
                <a16:creationId xmlns:a16="http://schemas.microsoft.com/office/drawing/2014/main" id="{5EAC1674-DEC2-EFD0-FE25-380A88C26716}"/>
              </a:ext>
            </a:extLst>
          </p:cNvPr>
          <p:cNvSpPr txBox="1"/>
          <p:nvPr/>
        </p:nvSpPr>
        <p:spPr>
          <a:xfrm rot="17008286">
            <a:off x="2117485" y="1061497"/>
            <a:ext cx="10889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700"/>
              <a:t>=5430.001.001</a:t>
            </a:r>
          </a:p>
          <a:p>
            <a:pPr algn="ctr"/>
            <a:r>
              <a:rPr lang="nb-NO" sz="700"/>
              <a:t>-GLZ002%GLZ.001.001</a:t>
            </a:r>
          </a:p>
        </p:txBody>
      </p:sp>
      <p:sp>
        <p:nvSpPr>
          <p:cNvPr id="188" name="TekstSylinder 187">
            <a:extLst>
              <a:ext uri="{FF2B5EF4-FFF2-40B4-BE49-F238E27FC236}">
                <a16:creationId xmlns:a16="http://schemas.microsoft.com/office/drawing/2014/main" id="{8E044817-F5B5-3A9F-1387-BD503BAD349E}"/>
              </a:ext>
            </a:extLst>
          </p:cNvPr>
          <p:cNvSpPr txBox="1"/>
          <p:nvPr/>
        </p:nvSpPr>
        <p:spPr>
          <a:xfrm rot="17008286">
            <a:off x="2426683" y="1070458"/>
            <a:ext cx="109857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</a:t>
            </a:r>
            <a:r>
              <a:rPr lang="nb-NO" sz="700"/>
              <a:t>5430.001.001</a:t>
            </a:r>
          </a:p>
          <a:p>
            <a:pPr algn="ctr"/>
            <a:r>
              <a:rPr lang="nb-NO" sz="700"/>
              <a:t>-XSF003%XSF.002.024</a:t>
            </a:r>
          </a:p>
        </p:txBody>
      </p:sp>
      <p:sp>
        <p:nvSpPr>
          <p:cNvPr id="189" name="TekstSylinder 188">
            <a:extLst>
              <a:ext uri="{FF2B5EF4-FFF2-40B4-BE49-F238E27FC236}">
                <a16:creationId xmlns:a16="http://schemas.microsoft.com/office/drawing/2014/main" id="{72897187-0CE9-4190-0FFC-B1B864354FDA}"/>
              </a:ext>
            </a:extLst>
          </p:cNvPr>
          <p:cNvSpPr txBox="1"/>
          <p:nvPr/>
        </p:nvSpPr>
        <p:spPr>
          <a:xfrm rot="17008286">
            <a:off x="2751229" y="1074251"/>
            <a:ext cx="110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700"/>
              <a:t>=5430.001.001</a:t>
            </a:r>
          </a:p>
          <a:p>
            <a:pPr algn="ctr"/>
            <a:r>
              <a:rPr lang="nb-NO" sz="700"/>
              <a:t>-XSF004%XSF.010.001</a:t>
            </a:r>
          </a:p>
        </p:txBody>
      </p:sp>
      <p:sp>
        <p:nvSpPr>
          <p:cNvPr id="190" name="TekstSylinder 189">
            <a:extLst>
              <a:ext uri="{FF2B5EF4-FFF2-40B4-BE49-F238E27FC236}">
                <a16:creationId xmlns:a16="http://schemas.microsoft.com/office/drawing/2014/main" id="{DD41D7DC-D289-26D4-2271-E3E95F87F22A}"/>
              </a:ext>
            </a:extLst>
          </p:cNvPr>
          <p:cNvSpPr txBox="1"/>
          <p:nvPr/>
        </p:nvSpPr>
        <p:spPr>
          <a:xfrm rot="17008286">
            <a:off x="2978085" y="1169472"/>
            <a:ext cx="11646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700"/>
              <a:t>=5430.001.001</a:t>
            </a:r>
          </a:p>
          <a:p>
            <a:pPr algn="ctr"/>
            <a:r>
              <a:rPr lang="nb-NO" sz="700"/>
              <a:t>-RGZ002%RGZ.001.001</a:t>
            </a:r>
          </a:p>
        </p:txBody>
      </p:sp>
      <p:sp>
        <p:nvSpPr>
          <p:cNvPr id="191" name="TekstSylinder 190">
            <a:extLst>
              <a:ext uri="{FF2B5EF4-FFF2-40B4-BE49-F238E27FC236}">
                <a16:creationId xmlns:a16="http://schemas.microsoft.com/office/drawing/2014/main" id="{713D650E-C829-3D9F-7DFF-23EB155B7550}"/>
              </a:ext>
            </a:extLst>
          </p:cNvPr>
          <p:cNvSpPr txBox="1"/>
          <p:nvPr/>
        </p:nvSpPr>
        <p:spPr>
          <a:xfrm rot="17075372">
            <a:off x="1805904" y="1031815"/>
            <a:ext cx="1060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700"/>
              <a:t>=5430.001.001</a:t>
            </a:r>
          </a:p>
          <a:p>
            <a:pPr algn="ctr"/>
            <a:r>
              <a:rPr lang="nb-NO" sz="700"/>
              <a:t>-KZ002%RKZ.001.001</a:t>
            </a:r>
          </a:p>
        </p:txBody>
      </p:sp>
      <p:sp>
        <p:nvSpPr>
          <p:cNvPr id="197" name="TekstSylinder 196">
            <a:extLst>
              <a:ext uri="{FF2B5EF4-FFF2-40B4-BE49-F238E27FC236}">
                <a16:creationId xmlns:a16="http://schemas.microsoft.com/office/drawing/2014/main" id="{ACED9CA0-92E9-A4AB-D0DE-42D5E1D50AE6}"/>
              </a:ext>
            </a:extLst>
          </p:cNvPr>
          <p:cNvSpPr txBox="1"/>
          <p:nvPr/>
        </p:nvSpPr>
        <p:spPr>
          <a:xfrm rot="17008286">
            <a:off x="5031747" y="1091732"/>
            <a:ext cx="10840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700"/>
              <a:t>=5430.001.002</a:t>
            </a:r>
          </a:p>
          <a:p>
            <a:pPr algn="ctr"/>
            <a:r>
              <a:rPr lang="nb-NO" sz="700"/>
              <a:t>-GLZ001%GLZ.001.001</a:t>
            </a:r>
          </a:p>
        </p:txBody>
      </p:sp>
      <p:sp>
        <p:nvSpPr>
          <p:cNvPr id="198" name="TekstSylinder 197">
            <a:extLst>
              <a:ext uri="{FF2B5EF4-FFF2-40B4-BE49-F238E27FC236}">
                <a16:creationId xmlns:a16="http://schemas.microsoft.com/office/drawing/2014/main" id="{F24ACB00-7BCF-AC1C-5EDD-D91447A9EDB5}"/>
              </a:ext>
            </a:extLst>
          </p:cNvPr>
          <p:cNvSpPr txBox="1"/>
          <p:nvPr/>
        </p:nvSpPr>
        <p:spPr>
          <a:xfrm rot="17008286">
            <a:off x="5362149" y="1092118"/>
            <a:ext cx="111049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</a:t>
            </a:r>
            <a:r>
              <a:rPr lang="nb-NO" sz="700"/>
              <a:t>5430.001.002</a:t>
            </a:r>
          </a:p>
          <a:p>
            <a:pPr algn="ctr"/>
            <a:r>
              <a:rPr lang="nb-NO" sz="700"/>
              <a:t>-XSF001%XSF.002.024</a:t>
            </a:r>
          </a:p>
        </p:txBody>
      </p:sp>
      <p:sp>
        <p:nvSpPr>
          <p:cNvPr id="199" name="TekstSylinder 198">
            <a:extLst>
              <a:ext uri="{FF2B5EF4-FFF2-40B4-BE49-F238E27FC236}">
                <a16:creationId xmlns:a16="http://schemas.microsoft.com/office/drawing/2014/main" id="{170878A1-F51F-B682-9966-A59444318FC8}"/>
              </a:ext>
            </a:extLst>
          </p:cNvPr>
          <p:cNvSpPr txBox="1"/>
          <p:nvPr/>
        </p:nvSpPr>
        <p:spPr>
          <a:xfrm rot="17008286">
            <a:off x="5684494" y="1093122"/>
            <a:ext cx="11268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700"/>
              <a:t>=5430.001.002</a:t>
            </a:r>
          </a:p>
          <a:p>
            <a:pPr algn="ctr"/>
            <a:r>
              <a:rPr lang="nb-NO" sz="700"/>
              <a:t>-XSF002%XSF.010.001</a:t>
            </a:r>
          </a:p>
        </p:txBody>
      </p:sp>
      <p:sp>
        <p:nvSpPr>
          <p:cNvPr id="200" name="TekstSylinder 199">
            <a:extLst>
              <a:ext uri="{FF2B5EF4-FFF2-40B4-BE49-F238E27FC236}">
                <a16:creationId xmlns:a16="http://schemas.microsoft.com/office/drawing/2014/main" id="{A858678C-07F2-62AA-4DA5-E85C17F30AB7}"/>
              </a:ext>
            </a:extLst>
          </p:cNvPr>
          <p:cNvSpPr txBox="1"/>
          <p:nvPr/>
        </p:nvSpPr>
        <p:spPr>
          <a:xfrm rot="17008286">
            <a:off x="5905046" y="1180349"/>
            <a:ext cx="1198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700"/>
              <a:t>=5430.001.002</a:t>
            </a:r>
          </a:p>
          <a:p>
            <a:pPr algn="ctr"/>
            <a:r>
              <a:rPr lang="nb-NO" sz="700"/>
              <a:t>-RGZ001%RGZ.001.001</a:t>
            </a:r>
          </a:p>
        </p:txBody>
      </p:sp>
      <p:sp>
        <p:nvSpPr>
          <p:cNvPr id="201" name="TekstSylinder 200">
            <a:extLst>
              <a:ext uri="{FF2B5EF4-FFF2-40B4-BE49-F238E27FC236}">
                <a16:creationId xmlns:a16="http://schemas.microsoft.com/office/drawing/2014/main" id="{B0A5A355-9B33-470A-4F94-FEC9C6B6A582}"/>
              </a:ext>
            </a:extLst>
          </p:cNvPr>
          <p:cNvSpPr txBox="1"/>
          <p:nvPr/>
        </p:nvSpPr>
        <p:spPr>
          <a:xfrm rot="17075372">
            <a:off x="4743461" y="1056063"/>
            <a:ext cx="1066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700"/>
              <a:t>=5430.001.002</a:t>
            </a:r>
          </a:p>
          <a:p>
            <a:pPr algn="ctr"/>
            <a:r>
              <a:rPr lang="nb-NO" sz="700"/>
              <a:t>-KZ001%RKZ.001.001</a:t>
            </a:r>
          </a:p>
        </p:txBody>
      </p:sp>
      <p:sp>
        <p:nvSpPr>
          <p:cNvPr id="202" name="TekstSylinder 201">
            <a:extLst>
              <a:ext uri="{FF2B5EF4-FFF2-40B4-BE49-F238E27FC236}">
                <a16:creationId xmlns:a16="http://schemas.microsoft.com/office/drawing/2014/main" id="{224B5140-B6DA-34E8-F9B5-2191BE7ADADF}"/>
              </a:ext>
            </a:extLst>
          </p:cNvPr>
          <p:cNvSpPr txBox="1"/>
          <p:nvPr/>
        </p:nvSpPr>
        <p:spPr>
          <a:xfrm rot="17008286">
            <a:off x="6808131" y="1075828"/>
            <a:ext cx="11070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700"/>
              <a:t>=5430.001.002</a:t>
            </a:r>
          </a:p>
          <a:p>
            <a:pPr algn="ctr"/>
            <a:r>
              <a:rPr lang="nb-NO" sz="700"/>
              <a:t>-GLZ002%GLZ.001.001</a:t>
            </a:r>
          </a:p>
        </p:txBody>
      </p:sp>
      <p:sp>
        <p:nvSpPr>
          <p:cNvPr id="203" name="TekstSylinder 202">
            <a:extLst>
              <a:ext uri="{FF2B5EF4-FFF2-40B4-BE49-F238E27FC236}">
                <a16:creationId xmlns:a16="http://schemas.microsoft.com/office/drawing/2014/main" id="{54586D2D-4719-4B1D-CEE6-3D064EDE5850}"/>
              </a:ext>
            </a:extLst>
          </p:cNvPr>
          <p:cNvSpPr txBox="1"/>
          <p:nvPr/>
        </p:nvSpPr>
        <p:spPr>
          <a:xfrm rot="17008286">
            <a:off x="7120338" y="1088602"/>
            <a:ext cx="110880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=</a:t>
            </a:r>
            <a:r>
              <a:rPr lang="nb-NO" sz="700"/>
              <a:t>5430.001.002</a:t>
            </a:r>
          </a:p>
          <a:p>
            <a:pPr algn="ctr"/>
            <a:r>
              <a:rPr lang="nb-NO" sz="700"/>
              <a:t>-XSF003%XSF.002.024</a:t>
            </a:r>
          </a:p>
        </p:txBody>
      </p:sp>
      <p:sp>
        <p:nvSpPr>
          <p:cNvPr id="204" name="TekstSylinder 203">
            <a:extLst>
              <a:ext uri="{FF2B5EF4-FFF2-40B4-BE49-F238E27FC236}">
                <a16:creationId xmlns:a16="http://schemas.microsoft.com/office/drawing/2014/main" id="{9AD01CA6-A85F-6C62-EA47-5270F1329982}"/>
              </a:ext>
            </a:extLst>
          </p:cNvPr>
          <p:cNvSpPr txBox="1"/>
          <p:nvPr/>
        </p:nvSpPr>
        <p:spPr>
          <a:xfrm rot="17008286">
            <a:off x="7449450" y="1098186"/>
            <a:ext cx="11075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700"/>
              <a:t>=5430.001.002</a:t>
            </a:r>
          </a:p>
          <a:p>
            <a:pPr algn="ctr"/>
            <a:r>
              <a:rPr lang="nb-NO" sz="700"/>
              <a:t>-XSF004%XSF.010.001</a:t>
            </a:r>
          </a:p>
        </p:txBody>
      </p:sp>
      <p:sp>
        <p:nvSpPr>
          <p:cNvPr id="205" name="TekstSylinder 204">
            <a:extLst>
              <a:ext uri="{FF2B5EF4-FFF2-40B4-BE49-F238E27FC236}">
                <a16:creationId xmlns:a16="http://schemas.microsoft.com/office/drawing/2014/main" id="{100BB987-3B64-E991-4F55-1FAF6CB8D0E4}"/>
              </a:ext>
            </a:extLst>
          </p:cNvPr>
          <p:cNvSpPr txBox="1"/>
          <p:nvPr/>
        </p:nvSpPr>
        <p:spPr>
          <a:xfrm rot="17008286">
            <a:off x="7664818" y="1178840"/>
            <a:ext cx="11929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700"/>
              <a:t>=5430.001.002</a:t>
            </a:r>
          </a:p>
          <a:p>
            <a:pPr algn="ctr"/>
            <a:r>
              <a:rPr lang="nb-NO" sz="700"/>
              <a:t>-RGZ002%RGZ.001.001</a:t>
            </a:r>
          </a:p>
        </p:txBody>
      </p:sp>
      <p:sp>
        <p:nvSpPr>
          <p:cNvPr id="206" name="TekstSylinder 205">
            <a:extLst>
              <a:ext uri="{FF2B5EF4-FFF2-40B4-BE49-F238E27FC236}">
                <a16:creationId xmlns:a16="http://schemas.microsoft.com/office/drawing/2014/main" id="{4DB8847C-41D3-7AB8-609B-FB2AB188D1BD}"/>
              </a:ext>
            </a:extLst>
          </p:cNvPr>
          <p:cNvSpPr txBox="1"/>
          <p:nvPr/>
        </p:nvSpPr>
        <p:spPr>
          <a:xfrm rot="17075372">
            <a:off x="6492202" y="1040342"/>
            <a:ext cx="1090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700"/>
              <a:t>=5430.001.002</a:t>
            </a:r>
          </a:p>
          <a:p>
            <a:pPr algn="ctr"/>
            <a:r>
              <a:rPr lang="nb-NO" sz="700"/>
              <a:t>-KZ002%RKZ.001.001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FE04483-6FDB-4ACC-8925-0DA44B32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33</a:t>
            </a:fld>
            <a:r>
              <a:rPr lang="en-US" dirty="0"/>
              <a:t> av 39</a:t>
            </a:r>
          </a:p>
        </p:txBody>
      </p:sp>
    </p:spTree>
    <p:extLst>
      <p:ext uri="{BB962C8B-B14F-4D97-AF65-F5344CB8AC3E}">
        <p14:creationId xmlns:p14="http://schemas.microsoft.com/office/powerpoint/2010/main" val="6277032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Bild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1941" y="1874626"/>
            <a:ext cx="280440" cy="207283"/>
          </a:xfrm>
          <a:prstGeom prst="rect">
            <a:avLst/>
          </a:prstGeom>
        </p:spPr>
      </p:pic>
      <p:pic>
        <p:nvPicPr>
          <p:cNvPr id="21" name="Bild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2297" y="1874626"/>
            <a:ext cx="323116" cy="207283"/>
          </a:xfrm>
          <a:prstGeom prst="rect">
            <a:avLst/>
          </a:prstGeom>
        </p:spPr>
      </p:pic>
      <p:pic>
        <p:nvPicPr>
          <p:cNvPr id="22" name="Bild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59968" y="1870572"/>
            <a:ext cx="237765" cy="249959"/>
          </a:xfrm>
          <a:prstGeom prst="rect">
            <a:avLst/>
          </a:prstGeom>
        </p:spPr>
      </p:pic>
      <p:pic>
        <p:nvPicPr>
          <p:cNvPr id="23" name="Bild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3994868" y="1793007"/>
            <a:ext cx="384081" cy="176799"/>
          </a:xfrm>
          <a:prstGeom prst="rect">
            <a:avLst/>
          </a:prstGeom>
        </p:spPr>
      </p:pic>
      <p:cxnSp>
        <p:nvCxnSpPr>
          <p:cNvPr id="25" name="Rett linje 24"/>
          <p:cNvCxnSpPr/>
          <p:nvPr/>
        </p:nvCxnSpPr>
        <p:spPr>
          <a:xfrm>
            <a:off x="929640" y="2591897"/>
            <a:ext cx="5627914" cy="12206"/>
          </a:xfrm>
          <a:prstGeom prst="line">
            <a:avLst/>
          </a:prstGeom>
          <a:ln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7" name="Bilde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3180656" y="1801474"/>
            <a:ext cx="384081" cy="176799"/>
          </a:xfrm>
          <a:prstGeom prst="rect">
            <a:avLst/>
          </a:prstGeom>
        </p:spPr>
      </p:pic>
      <p:pic>
        <p:nvPicPr>
          <p:cNvPr id="29" name="Bilde 2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0800000">
            <a:off x="1954097" y="1760044"/>
            <a:ext cx="237903" cy="321867"/>
          </a:xfrm>
          <a:prstGeom prst="rect">
            <a:avLst/>
          </a:prstGeom>
        </p:spPr>
      </p:pic>
      <p:pic>
        <p:nvPicPr>
          <p:cNvPr id="30" name="Bilde 2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0800000">
            <a:off x="2276118" y="1760044"/>
            <a:ext cx="237903" cy="321867"/>
          </a:xfrm>
          <a:prstGeom prst="rect">
            <a:avLst/>
          </a:prstGeom>
        </p:spPr>
      </p:pic>
      <p:pic>
        <p:nvPicPr>
          <p:cNvPr id="34" name="Bilde 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09650" y="2991336"/>
            <a:ext cx="237765" cy="249959"/>
          </a:xfrm>
          <a:prstGeom prst="rect">
            <a:avLst/>
          </a:prstGeom>
        </p:spPr>
      </p:pic>
      <p:pic>
        <p:nvPicPr>
          <p:cNvPr id="35" name="Bilde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3257483" y="3098739"/>
            <a:ext cx="384081" cy="176799"/>
          </a:xfrm>
          <a:prstGeom prst="rect">
            <a:avLst/>
          </a:prstGeom>
        </p:spPr>
      </p:pic>
      <p:pic>
        <p:nvPicPr>
          <p:cNvPr id="36" name="Bilde 3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3727330" y="3098739"/>
            <a:ext cx="384081" cy="176799"/>
          </a:xfrm>
          <a:prstGeom prst="rect">
            <a:avLst/>
          </a:prstGeom>
        </p:spPr>
      </p:pic>
      <p:pic>
        <p:nvPicPr>
          <p:cNvPr id="37" name="Bilde 3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42029" y="2989884"/>
            <a:ext cx="237903" cy="321867"/>
          </a:xfrm>
          <a:prstGeom prst="rect">
            <a:avLst/>
          </a:prstGeom>
        </p:spPr>
      </p:pic>
      <p:pic>
        <p:nvPicPr>
          <p:cNvPr id="38" name="Bilde 3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15121" y="2989884"/>
            <a:ext cx="237903" cy="321867"/>
          </a:xfrm>
          <a:prstGeom prst="rect">
            <a:avLst/>
          </a:prstGeom>
        </p:spPr>
      </p:pic>
      <p:sp>
        <p:nvSpPr>
          <p:cNvPr id="43" name="Rektangel 42"/>
          <p:cNvSpPr/>
          <p:nvPr/>
        </p:nvSpPr>
        <p:spPr>
          <a:xfrm>
            <a:off x="287597" y="2366213"/>
            <a:ext cx="642047" cy="449827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44" name="Rett linje 43"/>
          <p:cNvCxnSpPr/>
          <p:nvPr/>
        </p:nvCxnSpPr>
        <p:spPr>
          <a:xfrm>
            <a:off x="2073044" y="2075072"/>
            <a:ext cx="0" cy="504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Rett linje 51"/>
          <p:cNvCxnSpPr/>
          <p:nvPr/>
        </p:nvCxnSpPr>
        <p:spPr>
          <a:xfrm>
            <a:off x="2395065" y="2076441"/>
            <a:ext cx="0" cy="504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Rett linje 53"/>
          <p:cNvCxnSpPr/>
          <p:nvPr/>
        </p:nvCxnSpPr>
        <p:spPr>
          <a:xfrm>
            <a:off x="3359395" y="2073143"/>
            <a:ext cx="0" cy="522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Rett linje 54"/>
          <p:cNvCxnSpPr/>
          <p:nvPr/>
        </p:nvCxnSpPr>
        <p:spPr>
          <a:xfrm>
            <a:off x="4186908" y="2073447"/>
            <a:ext cx="0" cy="522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Rett linje 55"/>
          <p:cNvCxnSpPr/>
          <p:nvPr/>
        </p:nvCxnSpPr>
        <p:spPr>
          <a:xfrm>
            <a:off x="4806034" y="2069126"/>
            <a:ext cx="0" cy="522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Rett linje 56"/>
          <p:cNvCxnSpPr/>
          <p:nvPr/>
        </p:nvCxnSpPr>
        <p:spPr>
          <a:xfrm>
            <a:off x="5202000" y="2073143"/>
            <a:ext cx="0" cy="522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Rett linje 57"/>
          <p:cNvCxnSpPr/>
          <p:nvPr/>
        </p:nvCxnSpPr>
        <p:spPr>
          <a:xfrm>
            <a:off x="5890052" y="2073143"/>
            <a:ext cx="0" cy="522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Rett linje 58"/>
          <p:cNvCxnSpPr/>
          <p:nvPr/>
        </p:nvCxnSpPr>
        <p:spPr>
          <a:xfrm>
            <a:off x="1360291" y="2609898"/>
            <a:ext cx="0" cy="385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Rett linje 59"/>
          <p:cNvCxnSpPr/>
          <p:nvPr/>
        </p:nvCxnSpPr>
        <p:spPr>
          <a:xfrm>
            <a:off x="2333383" y="2609898"/>
            <a:ext cx="0" cy="385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Rett linje 61"/>
          <p:cNvCxnSpPr/>
          <p:nvPr/>
        </p:nvCxnSpPr>
        <p:spPr>
          <a:xfrm>
            <a:off x="3459973" y="2598935"/>
            <a:ext cx="0" cy="396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Rett linje 62"/>
          <p:cNvCxnSpPr/>
          <p:nvPr/>
        </p:nvCxnSpPr>
        <p:spPr>
          <a:xfrm>
            <a:off x="3925230" y="2598937"/>
            <a:ext cx="0" cy="396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Rett linje 65"/>
          <p:cNvCxnSpPr/>
          <p:nvPr/>
        </p:nvCxnSpPr>
        <p:spPr>
          <a:xfrm>
            <a:off x="4639009" y="2616936"/>
            <a:ext cx="0" cy="378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Rektangel 70"/>
          <p:cNvSpPr/>
          <p:nvPr/>
        </p:nvSpPr>
        <p:spPr>
          <a:xfrm>
            <a:off x="179887" y="2474319"/>
            <a:ext cx="8194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1000"/>
              <a:t>=5640.001</a:t>
            </a:r>
          </a:p>
        </p:txBody>
      </p:sp>
      <p:sp>
        <p:nvSpPr>
          <p:cNvPr id="75" name="Rektangel 74"/>
          <p:cNvSpPr/>
          <p:nvPr/>
        </p:nvSpPr>
        <p:spPr>
          <a:xfrm rot="16200000">
            <a:off x="1443857" y="1152000"/>
            <a:ext cx="11162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800"/>
              <a:t>=3200.001.04</a:t>
            </a:r>
          </a:p>
          <a:p>
            <a:pPr algn="ctr"/>
            <a:r>
              <a:rPr lang="nb-NO" sz="800"/>
              <a:t>%SBB.001.001</a:t>
            </a:r>
          </a:p>
          <a:p>
            <a:pPr algn="ctr"/>
            <a:r>
              <a:rPr lang="nb-NO" sz="800"/>
              <a:t>(VENTIL)</a:t>
            </a:r>
          </a:p>
        </p:txBody>
      </p:sp>
      <p:sp>
        <p:nvSpPr>
          <p:cNvPr id="76" name="Rektangel 75"/>
          <p:cNvSpPr/>
          <p:nvPr/>
        </p:nvSpPr>
        <p:spPr>
          <a:xfrm rot="16200000">
            <a:off x="1836928" y="1152000"/>
            <a:ext cx="11162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800"/>
              <a:t>=3700.001.04</a:t>
            </a:r>
          </a:p>
          <a:p>
            <a:pPr algn="ctr"/>
            <a:r>
              <a:rPr lang="nb-NO" sz="800"/>
              <a:t>%SBB.001.001</a:t>
            </a:r>
          </a:p>
        </p:txBody>
      </p:sp>
      <p:sp>
        <p:nvSpPr>
          <p:cNvPr id="77" name="Rektangel 76"/>
          <p:cNvSpPr/>
          <p:nvPr/>
        </p:nvSpPr>
        <p:spPr>
          <a:xfrm>
            <a:off x="2782640" y="1268782"/>
            <a:ext cx="11162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800"/>
              <a:t>=3600.001.04</a:t>
            </a:r>
          </a:p>
          <a:p>
            <a:pPr algn="ctr"/>
            <a:r>
              <a:rPr lang="nb-NO" sz="800"/>
              <a:t>-SQZ001</a:t>
            </a:r>
          </a:p>
          <a:p>
            <a:pPr algn="ctr"/>
            <a:r>
              <a:rPr lang="nb-NO" sz="800"/>
              <a:t>%SQZ.001.001</a:t>
            </a:r>
          </a:p>
        </p:txBody>
      </p:sp>
      <p:sp>
        <p:nvSpPr>
          <p:cNvPr id="79" name="Rektangel 78"/>
          <p:cNvSpPr/>
          <p:nvPr/>
        </p:nvSpPr>
        <p:spPr>
          <a:xfrm rot="16200000">
            <a:off x="4250010" y="1188000"/>
            <a:ext cx="11162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800"/>
              <a:t>=5640.001.001</a:t>
            </a:r>
          </a:p>
          <a:p>
            <a:pPr algn="ctr"/>
            <a:r>
              <a:rPr lang="nb-NO" sz="800"/>
              <a:t>-RYA001</a:t>
            </a:r>
          </a:p>
          <a:p>
            <a:pPr algn="ctr"/>
            <a:r>
              <a:rPr lang="nb-NO" sz="800"/>
              <a:t>%RYA.001.001</a:t>
            </a:r>
          </a:p>
        </p:txBody>
      </p:sp>
      <p:sp>
        <p:nvSpPr>
          <p:cNvPr id="80" name="Rektangel 79"/>
          <p:cNvSpPr/>
          <p:nvPr/>
        </p:nvSpPr>
        <p:spPr>
          <a:xfrm rot="16200000">
            <a:off x="4752000" y="1188000"/>
            <a:ext cx="11162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800"/>
              <a:t>=5640.001.001</a:t>
            </a:r>
          </a:p>
          <a:p>
            <a:pPr algn="ctr"/>
            <a:r>
              <a:rPr lang="nb-NO" sz="800"/>
              <a:t>-RTC001</a:t>
            </a:r>
          </a:p>
          <a:p>
            <a:pPr algn="ctr"/>
            <a:r>
              <a:rPr lang="nb-NO" sz="800"/>
              <a:t>%RTC.001.001</a:t>
            </a:r>
          </a:p>
        </p:txBody>
      </p:sp>
      <p:sp>
        <p:nvSpPr>
          <p:cNvPr id="81" name="Rektangel 80"/>
          <p:cNvSpPr/>
          <p:nvPr/>
        </p:nvSpPr>
        <p:spPr>
          <a:xfrm rot="16200000">
            <a:off x="5378917" y="1187398"/>
            <a:ext cx="11162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800"/>
              <a:t>=5640.001.001</a:t>
            </a:r>
          </a:p>
          <a:p>
            <a:pPr algn="ctr"/>
            <a:r>
              <a:rPr lang="nb-NO" sz="800"/>
              <a:t>-RBA001</a:t>
            </a:r>
          </a:p>
          <a:p>
            <a:pPr algn="ctr"/>
            <a:r>
              <a:rPr lang="nb-NO" sz="800"/>
              <a:t>%RBA.001.001</a:t>
            </a:r>
          </a:p>
        </p:txBody>
      </p:sp>
      <p:sp>
        <p:nvSpPr>
          <p:cNvPr id="83" name="Rektangel 82"/>
          <p:cNvSpPr/>
          <p:nvPr/>
        </p:nvSpPr>
        <p:spPr>
          <a:xfrm>
            <a:off x="83911" y="2997849"/>
            <a:ext cx="9060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800"/>
              <a:t>=5640.001.001</a:t>
            </a:r>
          </a:p>
          <a:p>
            <a:pPr algn="ctr"/>
            <a:r>
              <a:rPr lang="nb-NO" sz="800"/>
              <a:t>%KXZ.001.001</a:t>
            </a:r>
          </a:p>
        </p:txBody>
      </p:sp>
      <p:sp>
        <p:nvSpPr>
          <p:cNvPr id="84" name="Rektangel 83"/>
          <p:cNvSpPr/>
          <p:nvPr/>
        </p:nvSpPr>
        <p:spPr>
          <a:xfrm>
            <a:off x="1082045" y="730729"/>
            <a:ext cx="5218034" cy="1672469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5" name="Rektangel 84"/>
          <p:cNvSpPr/>
          <p:nvPr/>
        </p:nvSpPr>
        <p:spPr>
          <a:xfrm>
            <a:off x="5369425" y="790498"/>
            <a:ext cx="55495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1000"/>
              <a:t>ROM 1</a:t>
            </a:r>
          </a:p>
        </p:txBody>
      </p:sp>
      <p:sp>
        <p:nvSpPr>
          <p:cNvPr id="86" name="Rektangel 85"/>
          <p:cNvSpPr/>
          <p:nvPr/>
        </p:nvSpPr>
        <p:spPr>
          <a:xfrm>
            <a:off x="1113279" y="2816349"/>
            <a:ext cx="3923860" cy="183228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7" name="Rektangel 86"/>
          <p:cNvSpPr/>
          <p:nvPr/>
        </p:nvSpPr>
        <p:spPr>
          <a:xfrm>
            <a:off x="2160168" y="4402421"/>
            <a:ext cx="55495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1000"/>
              <a:t>ROM 2</a:t>
            </a: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18464" y="2962536"/>
            <a:ext cx="317019" cy="329213"/>
          </a:xfrm>
          <a:prstGeom prst="rect">
            <a:avLst/>
          </a:prstGeom>
        </p:spPr>
      </p:pic>
      <p:cxnSp>
        <p:nvCxnSpPr>
          <p:cNvPr id="53" name="Rett linje 52"/>
          <p:cNvCxnSpPr/>
          <p:nvPr/>
        </p:nvCxnSpPr>
        <p:spPr>
          <a:xfrm>
            <a:off x="4285039" y="2606136"/>
            <a:ext cx="0" cy="378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kstSylinder 46"/>
          <p:cNvSpPr txBox="1"/>
          <p:nvPr/>
        </p:nvSpPr>
        <p:spPr>
          <a:xfrm>
            <a:off x="2793937" y="179227"/>
            <a:ext cx="4468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/>
              <a:t>=5640.001 BUS SYSTEM </a:t>
            </a:r>
          </a:p>
        </p:txBody>
      </p:sp>
      <p:sp>
        <p:nvSpPr>
          <p:cNvPr id="48" name="Rektangel 47"/>
          <p:cNvSpPr/>
          <p:nvPr/>
        </p:nvSpPr>
        <p:spPr>
          <a:xfrm rot="16200000">
            <a:off x="802153" y="3728814"/>
            <a:ext cx="11162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800"/>
              <a:t>=3200.001.04</a:t>
            </a:r>
          </a:p>
          <a:p>
            <a:pPr algn="ctr"/>
            <a:r>
              <a:rPr lang="nb-NO" sz="800"/>
              <a:t>%SBB.001.001</a:t>
            </a:r>
          </a:p>
        </p:txBody>
      </p:sp>
      <p:sp>
        <p:nvSpPr>
          <p:cNvPr id="49" name="Rektangel 48"/>
          <p:cNvSpPr/>
          <p:nvPr/>
        </p:nvSpPr>
        <p:spPr>
          <a:xfrm rot="16200000">
            <a:off x="1792935" y="3723099"/>
            <a:ext cx="11162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800"/>
              <a:t>=3700.001.04</a:t>
            </a:r>
          </a:p>
          <a:p>
            <a:pPr algn="ctr"/>
            <a:r>
              <a:rPr lang="nb-NO" sz="800"/>
              <a:t>%SBB.001.001</a:t>
            </a:r>
          </a:p>
        </p:txBody>
      </p:sp>
      <p:sp>
        <p:nvSpPr>
          <p:cNvPr id="50" name="Rektangel 49"/>
          <p:cNvSpPr/>
          <p:nvPr/>
        </p:nvSpPr>
        <p:spPr>
          <a:xfrm rot="16200000">
            <a:off x="2799465" y="3791827"/>
            <a:ext cx="12217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800"/>
              <a:t>=3600.001.04</a:t>
            </a:r>
          </a:p>
          <a:p>
            <a:pPr algn="ctr"/>
            <a:r>
              <a:rPr lang="nb-NO" sz="800"/>
              <a:t>-SQZ002%SQZ.001.001</a:t>
            </a:r>
          </a:p>
        </p:txBody>
      </p:sp>
      <p:sp>
        <p:nvSpPr>
          <p:cNvPr id="61" name="Rektangel 60"/>
          <p:cNvSpPr/>
          <p:nvPr/>
        </p:nvSpPr>
        <p:spPr>
          <a:xfrm rot="16200000">
            <a:off x="3288815" y="3800722"/>
            <a:ext cx="12217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800"/>
              <a:t>=3600.001.05</a:t>
            </a:r>
          </a:p>
          <a:p>
            <a:pPr algn="ctr"/>
            <a:r>
              <a:rPr lang="nb-NO" sz="800"/>
              <a:t>-SQZ002%SQZ.001.001</a:t>
            </a:r>
          </a:p>
        </p:txBody>
      </p:sp>
      <p:sp>
        <p:nvSpPr>
          <p:cNvPr id="67" name="Rektangel 66"/>
          <p:cNvSpPr/>
          <p:nvPr/>
        </p:nvSpPr>
        <p:spPr>
          <a:xfrm rot="16200000">
            <a:off x="3643070" y="3752367"/>
            <a:ext cx="12597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800"/>
              <a:t>=5640.001.001</a:t>
            </a:r>
          </a:p>
          <a:p>
            <a:pPr algn="ctr"/>
            <a:r>
              <a:rPr lang="nb-NO" sz="800"/>
              <a:t>-RTD001%RTD.001.001</a:t>
            </a:r>
          </a:p>
        </p:txBody>
      </p:sp>
      <p:sp>
        <p:nvSpPr>
          <p:cNvPr id="68" name="Rektangel 67"/>
          <p:cNvSpPr/>
          <p:nvPr/>
        </p:nvSpPr>
        <p:spPr>
          <a:xfrm rot="16200000">
            <a:off x="4046826" y="3757907"/>
            <a:ext cx="12487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800"/>
              <a:t>=5640.001.001</a:t>
            </a:r>
          </a:p>
          <a:p>
            <a:pPr algn="ctr"/>
            <a:r>
              <a:rPr lang="nb-NO" sz="800"/>
              <a:t>-RBA002%RBA.001.001</a:t>
            </a:r>
          </a:p>
        </p:txBody>
      </p:sp>
      <p:pic>
        <p:nvPicPr>
          <p:cNvPr id="73" name="Bilde 7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56104" y="2980967"/>
            <a:ext cx="237903" cy="321867"/>
          </a:xfrm>
          <a:prstGeom prst="rect">
            <a:avLst/>
          </a:prstGeom>
        </p:spPr>
      </p:pic>
      <p:cxnSp>
        <p:nvCxnSpPr>
          <p:cNvPr id="82" name="Rett linje 81"/>
          <p:cNvCxnSpPr/>
          <p:nvPr/>
        </p:nvCxnSpPr>
        <p:spPr>
          <a:xfrm>
            <a:off x="5374367" y="2598277"/>
            <a:ext cx="0" cy="385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Rett linje 87"/>
          <p:cNvCxnSpPr/>
          <p:nvPr/>
        </p:nvCxnSpPr>
        <p:spPr>
          <a:xfrm>
            <a:off x="6048567" y="2598276"/>
            <a:ext cx="0" cy="378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Rektangel 91"/>
          <p:cNvSpPr/>
          <p:nvPr/>
        </p:nvSpPr>
        <p:spPr>
          <a:xfrm>
            <a:off x="5137194" y="2807433"/>
            <a:ext cx="1162068" cy="183228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3" name="Rektangel 92"/>
          <p:cNvSpPr/>
          <p:nvPr/>
        </p:nvSpPr>
        <p:spPr>
          <a:xfrm>
            <a:off x="5297628" y="4393504"/>
            <a:ext cx="55495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1000"/>
              <a:t>ROM 3</a:t>
            </a:r>
          </a:p>
        </p:txBody>
      </p:sp>
      <p:sp>
        <p:nvSpPr>
          <p:cNvPr id="96" name="Rektangel 95"/>
          <p:cNvSpPr/>
          <p:nvPr/>
        </p:nvSpPr>
        <p:spPr>
          <a:xfrm rot="16200000">
            <a:off x="4816230" y="3719897"/>
            <a:ext cx="11162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800"/>
              <a:t>=3200.001.04</a:t>
            </a:r>
          </a:p>
          <a:p>
            <a:pPr algn="ctr"/>
            <a:r>
              <a:rPr lang="nb-NO" sz="800"/>
              <a:t>%SBB.001.001</a:t>
            </a:r>
          </a:p>
        </p:txBody>
      </p:sp>
      <p:pic>
        <p:nvPicPr>
          <p:cNvPr id="102" name="Bilde 10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2742" y="2972651"/>
            <a:ext cx="280440" cy="207283"/>
          </a:xfrm>
          <a:prstGeom prst="rect">
            <a:avLst/>
          </a:prstGeom>
        </p:spPr>
      </p:pic>
      <p:sp>
        <p:nvSpPr>
          <p:cNvPr id="103" name="Rektangel 102"/>
          <p:cNvSpPr/>
          <p:nvPr/>
        </p:nvSpPr>
        <p:spPr>
          <a:xfrm rot="16200000">
            <a:off x="5501192" y="3687816"/>
            <a:ext cx="11162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800"/>
              <a:t>=5640.001.001</a:t>
            </a:r>
          </a:p>
          <a:p>
            <a:pPr algn="ctr"/>
            <a:r>
              <a:rPr lang="nb-NO" sz="800"/>
              <a:t>-RTC002</a:t>
            </a:r>
          </a:p>
          <a:p>
            <a:pPr algn="ctr"/>
            <a:r>
              <a:rPr lang="nb-NO" sz="800"/>
              <a:t>%RTC.001.001</a:t>
            </a:r>
          </a:p>
        </p:txBody>
      </p:sp>
      <p:sp>
        <p:nvSpPr>
          <p:cNvPr id="65" name="Rektangel 64"/>
          <p:cNvSpPr/>
          <p:nvPr/>
        </p:nvSpPr>
        <p:spPr>
          <a:xfrm>
            <a:off x="6876000" y="2921677"/>
            <a:ext cx="1704313" cy="553998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nb-NO" sz="1000"/>
              <a:t>Komponenter som betjener </a:t>
            </a:r>
          </a:p>
          <a:p>
            <a:r>
              <a:rPr lang="nb-NO" sz="1000"/>
              <a:t>flere systemer merkes med </a:t>
            </a:r>
          </a:p>
          <a:p>
            <a:r>
              <a:rPr lang="nb-NO" sz="1000"/>
              <a:t>BUS-systemets systemkode</a:t>
            </a:r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76000" y="737849"/>
            <a:ext cx="2236190" cy="1926025"/>
          </a:xfrm>
          <a:prstGeom prst="rect">
            <a:avLst/>
          </a:prstGeom>
        </p:spPr>
      </p:pic>
      <p:sp>
        <p:nvSpPr>
          <p:cNvPr id="69" name="Rektangel 68">
            <a:extLst>
              <a:ext uri="{FF2B5EF4-FFF2-40B4-BE49-F238E27FC236}">
                <a16:creationId xmlns:a16="http://schemas.microsoft.com/office/drawing/2014/main" id="{90409CEB-610B-4D83-85A8-3DF989106CDA}"/>
              </a:ext>
            </a:extLst>
          </p:cNvPr>
          <p:cNvSpPr/>
          <p:nvPr/>
        </p:nvSpPr>
        <p:spPr>
          <a:xfrm>
            <a:off x="1075993" y="1815264"/>
            <a:ext cx="11162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800"/>
              <a:t>=3200.001.001</a:t>
            </a:r>
          </a:p>
          <a:p>
            <a:pPr algn="ctr"/>
            <a:r>
              <a:rPr lang="nb-NO" sz="800"/>
              <a:t>-KAA001</a:t>
            </a:r>
          </a:p>
          <a:p>
            <a:pPr algn="ctr"/>
            <a:r>
              <a:rPr lang="nb-NO" sz="800"/>
              <a:t>%KAA.001.001 (AKTUATOR)</a:t>
            </a:r>
          </a:p>
        </p:txBody>
      </p:sp>
      <p:sp>
        <p:nvSpPr>
          <p:cNvPr id="70" name="Rektangel 69">
            <a:extLst>
              <a:ext uri="{FF2B5EF4-FFF2-40B4-BE49-F238E27FC236}">
                <a16:creationId xmlns:a16="http://schemas.microsoft.com/office/drawing/2014/main" id="{1BEEF4CB-FB39-40AE-A595-23E7A722FFF3}"/>
              </a:ext>
            </a:extLst>
          </p:cNvPr>
          <p:cNvSpPr/>
          <p:nvPr/>
        </p:nvSpPr>
        <p:spPr>
          <a:xfrm>
            <a:off x="2272600" y="1835990"/>
            <a:ext cx="11162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800"/>
              <a:t>=3700.001.001</a:t>
            </a:r>
          </a:p>
          <a:p>
            <a:pPr algn="ctr"/>
            <a:r>
              <a:rPr lang="nb-NO" sz="800"/>
              <a:t>-KAA002</a:t>
            </a:r>
          </a:p>
          <a:p>
            <a:pPr algn="ctr"/>
            <a:r>
              <a:rPr lang="nb-NO" sz="800"/>
              <a:t>%KAA.001.001</a:t>
            </a:r>
          </a:p>
        </p:txBody>
      </p:sp>
      <p:sp>
        <p:nvSpPr>
          <p:cNvPr id="72" name="Rektangel 71">
            <a:extLst>
              <a:ext uri="{FF2B5EF4-FFF2-40B4-BE49-F238E27FC236}">
                <a16:creationId xmlns:a16="http://schemas.microsoft.com/office/drawing/2014/main" id="{A7359B5A-7114-4102-BDD1-FB09E6979EEA}"/>
              </a:ext>
            </a:extLst>
          </p:cNvPr>
          <p:cNvSpPr/>
          <p:nvPr/>
        </p:nvSpPr>
        <p:spPr>
          <a:xfrm>
            <a:off x="1281402" y="2895703"/>
            <a:ext cx="11162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800"/>
              <a:t>=3200.001.001</a:t>
            </a:r>
          </a:p>
          <a:p>
            <a:pPr algn="ctr"/>
            <a:r>
              <a:rPr lang="nb-NO" sz="800"/>
              <a:t>-KAA003</a:t>
            </a:r>
          </a:p>
          <a:p>
            <a:pPr algn="ctr"/>
            <a:r>
              <a:rPr lang="nb-NO" sz="800"/>
              <a:t>%KAA.001.001</a:t>
            </a:r>
          </a:p>
        </p:txBody>
      </p:sp>
      <p:sp>
        <p:nvSpPr>
          <p:cNvPr id="74" name="Rektangel 73">
            <a:extLst>
              <a:ext uri="{FF2B5EF4-FFF2-40B4-BE49-F238E27FC236}">
                <a16:creationId xmlns:a16="http://schemas.microsoft.com/office/drawing/2014/main" id="{B0FAF1E6-7D44-4DD4-8864-01610F915769}"/>
              </a:ext>
            </a:extLst>
          </p:cNvPr>
          <p:cNvSpPr/>
          <p:nvPr/>
        </p:nvSpPr>
        <p:spPr>
          <a:xfrm>
            <a:off x="2272600" y="2904399"/>
            <a:ext cx="11162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800"/>
              <a:t>=3700.001.001</a:t>
            </a:r>
          </a:p>
          <a:p>
            <a:pPr algn="ctr"/>
            <a:r>
              <a:rPr lang="nb-NO" sz="800"/>
              <a:t>-KAA004</a:t>
            </a:r>
          </a:p>
          <a:p>
            <a:pPr algn="ctr"/>
            <a:r>
              <a:rPr lang="nb-NO" sz="800"/>
              <a:t>%KAA.001.001</a:t>
            </a:r>
          </a:p>
        </p:txBody>
      </p:sp>
      <p:sp>
        <p:nvSpPr>
          <p:cNvPr id="89" name="Rektangel 88">
            <a:extLst>
              <a:ext uri="{FF2B5EF4-FFF2-40B4-BE49-F238E27FC236}">
                <a16:creationId xmlns:a16="http://schemas.microsoft.com/office/drawing/2014/main" id="{9D004653-3C8D-4023-BD30-A041C31C6BA5}"/>
              </a:ext>
            </a:extLst>
          </p:cNvPr>
          <p:cNvSpPr/>
          <p:nvPr/>
        </p:nvSpPr>
        <p:spPr>
          <a:xfrm>
            <a:off x="5119256" y="2776057"/>
            <a:ext cx="11162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600"/>
              <a:t>=3200.001.001</a:t>
            </a:r>
          </a:p>
          <a:p>
            <a:pPr algn="ctr"/>
            <a:r>
              <a:rPr lang="nb-NO" sz="600"/>
              <a:t>-KAA005</a:t>
            </a:r>
          </a:p>
          <a:p>
            <a:pPr algn="ctr"/>
            <a:r>
              <a:rPr lang="nb-NO" sz="600"/>
              <a:t>%KAA.001.001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53E168A-D057-44B5-941E-605559515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dirty="0" smtClean="0"/>
              <a:pPr/>
              <a:t>34</a:t>
            </a:fld>
            <a:r>
              <a:rPr lang="en-US" dirty="0"/>
              <a:t> av 39</a:t>
            </a:r>
          </a:p>
        </p:txBody>
      </p:sp>
      <p:sp>
        <p:nvSpPr>
          <p:cNvPr id="90" name="Rektangel 89">
            <a:extLst>
              <a:ext uri="{FF2B5EF4-FFF2-40B4-BE49-F238E27FC236}">
                <a16:creationId xmlns:a16="http://schemas.microsoft.com/office/drawing/2014/main" id="{6F711AA7-4C48-45FC-A780-1F80AF03E581}"/>
              </a:ext>
            </a:extLst>
          </p:cNvPr>
          <p:cNvSpPr/>
          <p:nvPr/>
        </p:nvSpPr>
        <p:spPr>
          <a:xfrm>
            <a:off x="3631140" y="1247234"/>
            <a:ext cx="11162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800"/>
              <a:t>=3600.001.05</a:t>
            </a:r>
          </a:p>
          <a:p>
            <a:pPr algn="ctr"/>
            <a:r>
              <a:rPr lang="nb-NO" sz="800"/>
              <a:t>-SQZ001</a:t>
            </a:r>
          </a:p>
          <a:p>
            <a:pPr algn="ctr"/>
            <a:r>
              <a:rPr lang="nb-NO" sz="800"/>
              <a:t>%SQZ.001.001</a:t>
            </a:r>
          </a:p>
        </p:txBody>
      </p:sp>
      <p:cxnSp>
        <p:nvCxnSpPr>
          <p:cNvPr id="78" name="Rett pilkobling 77">
            <a:extLst>
              <a:ext uri="{FF2B5EF4-FFF2-40B4-BE49-F238E27FC236}">
                <a16:creationId xmlns:a16="http://schemas.microsoft.com/office/drawing/2014/main" id="{0BBE2F50-7018-4984-AAD8-69D9D005FAF0}"/>
              </a:ext>
            </a:extLst>
          </p:cNvPr>
          <p:cNvCxnSpPr>
            <a:cxnSpLocks/>
          </p:cNvCxnSpPr>
          <p:nvPr/>
        </p:nvCxnSpPr>
        <p:spPr>
          <a:xfrm flipV="1">
            <a:off x="959523" y="2604103"/>
            <a:ext cx="129009" cy="576408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Rett linje 90">
            <a:extLst>
              <a:ext uri="{FF2B5EF4-FFF2-40B4-BE49-F238E27FC236}">
                <a16:creationId xmlns:a16="http://schemas.microsoft.com/office/drawing/2014/main" id="{1C9387FC-7BB7-4CD4-A2E3-4BC7B23ADCBA}"/>
              </a:ext>
            </a:extLst>
          </p:cNvPr>
          <p:cNvCxnSpPr>
            <a:cxnSpLocks/>
          </p:cNvCxnSpPr>
          <p:nvPr/>
        </p:nvCxnSpPr>
        <p:spPr>
          <a:xfrm>
            <a:off x="65383" y="3179934"/>
            <a:ext cx="900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5939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Bild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443" y="3042691"/>
            <a:ext cx="280440" cy="207283"/>
          </a:xfrm>
          <a:prstGeom prst="rect">
            <a:avLst/>
          </a:prstGeom>
        </p:spPr>
      </p:pic>
      <p:pic>
        <p:nvPicPr>
          <p:cNvPr id="21" name="Bild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7446" y="2661691"/>
            <a:ext cx="323116" cy="207283"/>
          </a:xfrm>
          <a:prstGeom prst="rect">
            <a:avLst/>
          </a:prstGeom>
        </p:spPr>
      </p:pic>
      <p:pic>
        <p:nvPicPr>
          <p:cNvPr id="22" name="Bild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90120" y="3423695"/>
            <a:ext cx="237765" cy="249959"/>
          </a:xfrm>
          <a:prstGeom prst="rect">
            <a:avLst/>
          </a:prstGeom>
        </p:spPr>
      </p:pic>
      <p:pic>
        <p:nvPicPr>
          <p:cNvPr id="23" name="Bild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16840" y="2814891"/>
            <a:ext cx="384081" cy="176799"/>
          </a:xfrm>
          <a:prstGeom prst="rect">
            <a:avLst/>
          </a:prstGeom>
        </p:spPr>
      </p:pic>
      <p:cxnSp>
        <p:nvCxnSpPr>
          <p:cNvPr id="25" name="Rett linje 24"/>
          <p:cNvCxnSpPr/>
          <p:nvPr/>
        </p:nvCxnSpPr>
        <p:spPr>
          <a:xfrm>
            <a:off x="733697" y="3969498"/>
            <a:ext cx="8233323" cy="18925"/>
          </a:xfrm>
          <a:prstGeom prst="line">
            <a:avLst/>
          </a:prstGeom>
          <a:ln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7" name="Bilde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16840" y="3177568"/>
            <a:ext cx="384081" cy="176799"/>
          </a:xfrm>
          <a:prstGeom prst="rect">
            <a:avLst/>
          </a:prstGeom>
        </p:spPr>
      </p:pic>
      <p:pic>
        <p:nvPicPr>
          <p:cNvPr id="29" name="Bilde 2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0800000">
            <a:off x="2486810" y="2078971"/>
            <a:ext cx="237903" cy="321867"/>
          </a:xfrm>
          <a:prstGeom prst="rect">
            <a:avLst/>
          </a:prstGeom>
        </p:spPr>
      </p:pic>
      <p:pic>
        <p:nvPicPr>
          <p:cNvPr id="30" name="Bilde 2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0800000">
            <a:off x="2945910" y="2078971"/>
            <a:ext cx="237903" cy="321867"/>
          </a:xfrm>
          <a:prstGeom prst="rect">
            <a:avLst/>
          </a:prstGeom>
        </p:spPr>
      </p:pic>
      <p:sp>
        <p:nvSpPr>
          <p:cNvPr id="43" name="Rektangel 42"/>
          <p:cNvSpPr/>
          <p:nvPr/>
        </p:nvSpPr>
        <p:spPr>
          <a:xfrm rot="5400000">
            <a:off x="2797547" y="3646079"/>
            <a:ext cx="316279" cy="63620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44" name="Rett linje 43"/>
          <p:cNvCxnSpPr/>
          <p:nvPr/>
        </p:nvCxnSpPr>
        <p:spPr>
          <a:xfrm>
            <a:off x="2605759" y="2393999"/>
            <a:ext cx="0" cy="144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Rett linje 51"/>
          <p:cNvCxnSpPr/>
          <p:nvPr/>
        </p:nvCxnSpPr>
        <p:spPr>
          <a:xfrm>
            <a:off x="3064859" y="2392070"/>
            <a:ext cx="0" cy="14148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Rett linje 56"/>
          <p:cNvCxnSpPr/>
          <p:nvPr/>
        </p:nvCxnSpPr>
        <p:spPr>
          <a:xfrm>
            <a:off x="2704859" y="3529649"/>
            <a:ext cx="0" cy="270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Rett linje 71"/>
          <p:cNvCxnSpPr/>
          <p:nvPr/>
        </p:nvCxnSpPr>
        <p:spPr>
          <a:xfrm>
            <a:off x="2776859" y="3145209"/>
            <a:ext cx="0" cy="666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Rett linje 72"/>
          <p:cNvCxnSpPr/>
          <p:nvPr/>
        </p:nvCxnSpPr>
        <p:spPr>
          <a:xfrm>
            <a:off x="2844599" y="2765331"/>
            <a:ext cx="0" cy="1044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Rett linje 74"/>
          <p:cNvCxnSpPr/>
          <p:nvPr/>
        </p:nvCxnSpPr>
        <p:spPr>
          <a:xfrm>
            <a:off x="2996027" y="2538001"/>
            <a:ext cx="0" cy="12708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Rett linje 76"/>
          <p:cNvCxnSpPr/>
          <p:nvPr/>
        </p:nvCxnSpPr>
        <p:spPr>
          <a:xfrm>
            <a:off x="3136859" y="2886713"/>
            <a:ext cx="0" cy="918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Rett linje 77"/>
          <p:cNvCxnSpPr/>
          <p:nvPr/>
        </p:nvCxnSpPr>
        <p:spPr>
          <a:xfrm>
            <a:off x="3208859" y="3249973"/>
            <a:ext cx="0" cy="558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Rektangel 89"/>
          <p:cNvSpPr/>
          <p:nvPr/>
        </p:nvSpPr>
        <p:spPr>
          <a:xfrm rot="5400000">
            <a:off x="6860203" y="3646080"/>
            <a:ext cx="316279" cy="63620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02" name="Rett linje 101"/>
          <p:cNvCxnSpPr>
            <a:cxnSpLocks/>
          </p:cNvCxnSpPr>
          <p:nvPr/>
        </p:nvCxnSpPr>
        <p:spPr>
          <a:xfrm flipV="1">
            <a:off x="4490887" y="854347"/>
            <a:ext cx="1" cy="366223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Rett linje 44"/>
          <p:cNvCxnSpPr/>
          <p:nvPr/>
        </p:nvCxnSpPr>
        <p:spPr>
          <a:xfrm flipH="1" flipV="1">
            <a:off x="1813551" y="2771836"/>
            <a:ext cx="1026000" cy="27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Rett linje 46"/>
          <p:cNvCxnSpPr/>
          <p:nvPr/>
        </p:nvCxnSpPr>
        <p:spPr>
          <a:xfrm flipH="1">
            <a:off x="1814067" y="3145209"/>
            <a:ext cx="9612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Rett linje 47"/>
          <p:cNvCxnSpPr/>
          <p:nvPr/>
        </p:nvCxnSpPr>
        <p:spPr>
          <a:xfrm flipH="1">
            <a:off x="1823699" y="3526797"/>
            <a:ext cx="882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Rett linje 48"/>
          <p:cNvCxnSpPr/>
          <p:nvPr/>
        </p:nvCxnSpPr>
        <p:spPr>
          <a:xfrm flipH="1" flipV="1">
            <a:off x="3136859" y="2886719"/>
            <a:ext cx="579976" cy="1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Rett linje 49"/>
          <p:cNvCxnSpPr/>
          <p:nvPr/>
        </p:nvCxnSpPr>
        <p:spPr>
          <a:xfrm flipH="1" flipV="1">
            <a:off x="3208859" y="3247319"/>
            <a:ext cx="507976" cy="1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Rett linje 55"/>
          <p:cNvCxnSpPr/>
          <p:nvPr/>
        </p:nvCxnSpPr>
        <p:spPr>
          <a:xfrm flipH="1" flipV="1">
            <a:off x="2603833" y="2538006"/>
            <a:ext cx="396000" cy="1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8" name="Bilde 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8429" y="3042691"/>
            <a:ext cx="280440" cy="207283"/>
          </a:xfrm>
          <a:prstGeom prst="rect">
            <a:avLst/>
          </a:prstGeom>
        </p:spPr>
      </p:pic>
      <p:pic>
        <p:nvPicPr>
          <p:cNvPr id="59" name="Bilde 5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8433" y="2661691"/>
            <a:ext cx="323116" cy="207283"/>
          </a:xfrm>
          <a:prstGeom prst="rect">
            <a:avLst/>
          </a:prstGeom>
        </p:spPr>
      </p:pic>
      <p:pic>
        <p:nvPicPr>
          <p:cNvPr id="60" name="Bilde 5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1107" y="3423695"/>
            <a:ext cx="237765" cy="249959"/>
          </a:xfrm>
          <a:prstGeom prst="rect">
            <a:avLst/>
          </a:prstGeom>
        </p:spPr>
      </p:pic>
      <p:pic>
        <p:nvPicPr>
          <p:cNvPr id="61" name="Bilde 6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87825" y="2814892"/>
            <a:ext cx="384081" cy="176799"/>
          </a:xfrm>
          <a:prstGeom prst="rect">
            <a:avLst/>
          </a:prstGeom>
        </p:spPr>
      </p:pic>
      <p:pic>
        <p:nvPicPr>
          <p:cNvPr id="62" name="Bilde 6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87825" y="3177569"/>
            <a:ext cx="384081" cy="176799"/>
          </a:xfrm>
          <a:prstGeom prst="rect">
            <a:avLst/>
          </a:prstGeom>
        </p:spPr>
      </p:pic>
      <p:pic>
        <p:nvPicPr>
          <p:cNvPr id="63" name="Bilde 6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0800000">
            <a:off x="6557797" y="2078971"/>
            <a:ext cx="237903" cy="321867"/>
          </a:xfrm>
          <a:prstGeom prst="rect">
            <a:avLst/>
          </a:prstGeom>
        </p:spPr>
      </p:pic>
      <p:pic>
        <p:nvPicPr>
          <p:cNvPr id="64" name="Bilde 6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0800000">
            <a:off x="7016897" y="2078971"/>
            <a:ext cx="237903" cy="321867"/>
          </a:xfrm>
          <a:prstGeom prst="rect">
            <a:avLst/>
          </a:prstGeom>
        </p:spPr>
      </p:pic>
      <p:cxnSp>
        <p:nvCxnSpPr>
          <p:cNvPr id="65" name="Rett linje 64"/>
          <p:cNvCxnSpPr/>
          <p:nvPr/>
        </p:nvCxnSpPr>
        <p:spPr>
          <a:xfrm>
            <a:off x="6676744" y="2394001"/>
            <a:ext cx="0" cy="144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Rett linje 65"/>
          <p:cNvCxnSpPr/>
          <p:nvPr/>
        </p:nvCxnSpPr>
        <p:spPr>
          <a:xfrm>
            <a:off x="7135844" y="2392071"/>
            <a:ext cx="0" cy="14148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Rett linje 66"/>
          <p:cNvCxnSpPr/>
          <p:nvPr/>
        </p:nvCxnSpPr>
        <p:spPr>
          <a:xfrm>
            <a:off x="6775844" y="3529649"/>
            <a:ext cx="0" cy="270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Rett linje 67"/>
          <p:cNvCxnSpPr/>
          <p:nvPr/>
        </p:nvCxnSpPr>
        <p:spPr>
          <a:xfrm>
            <a:off x="6847844" y="3145210"/>
            <a:ext cx="0" cy="666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Rett linje 68"/>
          <p:cNvCxnSpPr/>
          <p:nvPr/>
        </p:nvCxnSpPr>
        <p:spPr>
          <a:xfrm>
            <a:off x="6915585" y="2765333"/>
            <a:ext cx="0" cy="1044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Rett linje 69"/>
          <p:cNvCxnSpPr/>
          <p:nvPr/>
        </p:nvCxnSpPr>
        <p:spPr>
          <a:xfrm>
            <a:off x="7067012" y="2538001"/>
            <a:ext cx="0" cy="12708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Rett linje 70"/>
          <p:cNvCxnSpPr/>
          <p:nvPr/>
        </p:nvCxnSpPr>
        <p:spPr>
          <a:xfrm>
            <a:off x="7207844" y="2886714"/>
            <a:ext cx="0" cy="918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Rett linje 78"/>
          <p:cNvCxnSpPr/>
          <p:nvPr/>
        </p:nvCxnSpPr>
        <p:spPr>
          <a:xfrm>
            <a:off x="7279844" y="3249974"/>
            <a:ext cx="0" cy="558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Rett linje 79"/>
          <p:cNvCxnSpPr/>
          <p:nvPr/>
        </p:nvCxnSpPr>
        <p:spPr>
          <a:xfrm flipH="1" flipV="1">
            <a:off x="5884537" y="2771837"/>
            <a:ext cx="1026000" cy="27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Rett linje 80"/>
          <p:cNvCxnSpPr/>
          <p:nvPr/>
        </p:nvCxnSpPr>
        <p:spPr>
          <a:xfrm flipH="1">
            <a:off x="5885053" y="3145210"/>
            <a:ext cx="9612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Rett linje 102"/>
          <p:cNvCxnSpPr/>
          <p:nvPr/>
        </p:nvCxnSpPr>
        <p:spPr>
          <a:xfrm flipH="1">
            <a:off x="5894684" y="3526798"/>
            <a:ext cx="882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Rett linje 103"/>
          <p:cNvCxnSpPr/>
          <p:nvPr/>
        </p:nvCxnSpPr>
        <p:spPr>
          <a:xfrm flipH="1" flipV="1">
            <a:off x="7207844" y="2886720"/>
            <a:ext cx="579976" cy="1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Rett linje 105"/>
          <p:cNvCxnSpPr/>
          <p:nvPr/>
        </p:nvCxnSpPr>
        <p:spPr>
          <a:xfrm flipH="1" flipV="1">
            <a:off x="7279844" y="3247320"/>
            <a:ext cx="507976" cy="1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Rett linje 106"/>
          <p:cNvCxnSpPr/>
          <p:nvPr/>
        </p:nvCxnSpPr>
        <p:spPr>
          <a:xfrm flipH="1" flipV="1">
            <a:off x="6674819" y="2538006"/>
            <a:ext cx="396000" cy="1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" name="Rektangel 121"/>
          <p:cNvSpPr/>
          <p:nvPr/>
        </p:nvSpPr>
        <p:spPr>
          <a:xfrm>
            <a:off x="1671323" y="1613918"/>
            <a:ext cx="11951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800"/>
              <a:t>=3200.001.04</a:t>
            </a:r>
          </a:p>
          <a:p>
            <a:pPr algn="ctr"/>
            <a:r>
              <a:rPr lang="nb-NO" sz="800"/>
              <a:t>%SBB.001.001</a:t>
            </a:r>
          </a:p>
          <a:p>
            <a:pPr algn="ctr"/>
            <a:r>
              <a:rPr lang="nb-NO" sz="800"/>
              <a:t>(VENTIL)</a:t>
            </a:r>
          </a:p>
        </p:txBody>
      </p:sp>
      <p:sp>
        <p:nvSpPr>
          <p:cNvPr id="123" name="Rektangel 122"/>
          <p:cNvSpPr/>
          <p:nvPr/>
        </p:nvSpPr>
        <p:spPr>
          <a:xfrm>
            <a:off x="2661904" y="1682425"/>
            <a:ext cx="112729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800"/>
              <a:t>=3700.001.04</a:t>
            </a:r>
          </a:p>
          <a:p>
            <a:pPr algn="ctr"/>
            <a:r>
              <a:rPr lang="nb-NO" sz="800"/>
              <a:t>%SBB.001.001</a:t>
            </a:r>
          </a:p>
        </p:txBody>
      </p:sp>
      <p:sp>
        <p:nvSpPr>
          <p:cNvPr id="124" name="Rektangel 123"/>
          <p:cNvSpPr/>
          <p:nvPr/>
        </p:nvSpPr>
        <p:spPr>
          <a:xfrm>
            <a:off x="3136855" y="2455226"/>
            <a:ext cx="139134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800"/>
              <a:t>=3600.001.04-SQZ001</a:t>
            </a:r>
          </a:p>
          <a:p>
            <a:pPr algn="ctr"/>
            <a:r>
              <a:rPr lang="nb-NO" sz="800"/>
              <a:t>%SQZ.001.001</a:t>
            </a:r>
          </a:p>
        </p:txBody>
      </p:sp>
      <p:sp>
        <p:nvSpPr>
          <p:cNvPr id="125" name="Rektangel 124"/>
          <p:cNvSpPr/>
          <p:nvPr/>
        </p:nvSpPr>
        <p:spPr>
          <a:xfrm>
            <a:off x="3111856" y="3354367"/>
            <a:ext cx="13695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800"/>
              <a:t>=3600.001.05-SQZ001</a:t>
            </a:r>
          </a:p>
          <a:p>
            <a:pPr algn="ctr"/>
            <a:r>
              <a:rPr lang="nb-NO" sz="800"/>
              <a:t>%SQZ.001.001</a:t>
            </a:r>
          </a:p>
        </p:txBody>
      </p:sp>
      <p:sp>
        <p:nvSpPr>
          <p:cNvPr id="126" name="Rektangel 125"/>
          <p:cNvSpPr/>
          <p:nvPr/>
        </p:nvSpPr>
        <p:spPr>
          <a:xfrm>
            <a:off x="241838" y="2577018"/>
            <a:ext cx="14841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800"/>
              <a:t>=5640.001.001-RYA001</a:t>
            </a:r>
          </a:p>
          <a:p>
            <a:pPr algn="ctr"/>
            <a:r>
              <a:rPr lang="nb-NO" sz="800"/>
              <a:t>%RYA.001.001</a:t>
            </a:r>
          </a:p>
        </p:txBody>
      </p:sp>
      <p:sp>
        <p:nvSpPr>
          <p:cNvPr id="127" name="Rektangel 126"/>
          <p:cNvSpPr/>
          <p:nvPr/>
        </p:nvSpPr>
        <p:spPr>
          <a:xfrm>
            <a:off x="318590" y="2976783"/>
            <a:ext cx="13388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800"/>
              <a:t>=5640.001.001-RTC001</a:t>
            </a:r>
          </a:p>
          <a:p>
            <a:pPr algn="ctr"/>
            <a:r>
              <a:rPr lang="nb-NO" sz="800"/>
              <a:t>%RTC.001.001</a:t>
            </a:r>
          </a:p>
        </p:txBody>
      </p:sp>
      <p:sp>
        <p:nvSpPr>
          <p:cNvPr id="128" name="Rektangel 127"/>
          <p:cNvSpPr/>
          <p:nvPr/>
        </p:nvSpPr>
        <p:spPr>
          <a:xfrm>
            <a:off x="397672" y="3376545"/>
            <a:ext cx="13145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800"/>
              <a:t>=5640.001.001-RBA001</a:t>
            </a:r>
          </a:p>
          <a:p>
            <a:pPr algn="ctr"/>
            <a:r>
              <a:rPr lang="nb-NO" sz="800"/>
              <a:t>%RBA.001.001</a:t>
            </a:r>
          </a:p>
        </p:txBody>
      </p:sp>
      <p:sp>
        <p:nvSpPr>
          <p:cNvPr id="129" name="Rektangel 128"/>
          <p:cNvSpPr/>
          <p:nvPr/>
        </p:nvSpPr>
        <p:spPr>
          <a:xfrm>
            <a:off x="91654" y="3744582"/>
            <a:ext cx="642047" cy="449827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0" name="Rektangel 129"/>
          <p:cNvSpPr/>
          <p:nvPr/>
        </p:nvSpPr>
        <p:spPr>
          <a:xfrm>
            <a:off x="-26011" y="3852688"/>
            <a:ext cx="86657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1000"/>
              <a:t>=5640.001</a:t>
            </a:r>
          </a:p>
        </p:txBody>
      </p:sp>
      <p:sp>
        <p:nvSpPr>
          <p:cNvPr id="131" name="Rektangel 130"/>
          <p:cNvSpPr/>
          <p:nvPr/>
        </p:nvSpPr>
        <p:spPr>
          <a:xfrm>
            <a:off x="2252179" y="4118754"/>
            <a:ext cx="13033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800"/>
              <a:t>=5640.001.001-OUB001</a:t>
            </a:r>
          </a:p>
          <a:p>
            <a:pPr algn="ctr"/>
            <a:r>
              <a:rPr lang="nb-NO" sz="800"/>
              <a:t>%OUB.001.001</a:t>
            </a:r>
          </a:p>
        </p:txBody>
      </p:sp>
      <p:sp>
        <p:nvSpPr>
          <p:cNvPr id="134" name="Rektangel 133"/>
          <p:cNvSpPr/>
          <p:nvPr/>
        </p:nvSpPr>
        <p:spPr>
          <a:xfrm>
            <a:off x="5568207" y="1825919"/>
            <a:ext cx="13088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800"/>
              <a:t>=3200.001.04</a:t>
            </a:r>
          </a:p>
          <a:p>
            <a:pPr algn="ctr"/>
            <a:r>
              <a:rPr lang="nb-NO" sz="800"/>
              <a:t>%SBB.001.001</a:t>
            </a:r>
          </a:p>
        </p:txBody>
      </p:sp>
      <p:sp>
        <p:nvSpPr>
          <p:cNvPr id="135" name="Rektangel 134"/>
          <p:cNvSpPr/>
          <p:nvPr/>
        </p:nvSpPr>
        <p:spPr>
          <a:xfrm>
            <a:off x="6878885" y="1727048"/>
            <a:ext cx="13042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800"/>
              <a:t>=3700.001.04</a:t>
            </a:r>
          </a:p>
          <a:p>
            <a:pPr algn="ctr"/>
            <a:r>
              <a:rPr lang="nb-NO" sz="800"/>
              <a:t>%SBB.001.001</a:t>
            </a:r>
          </a:p>
        </p:txBody>
      </p:sp>
      <p:sp>
        <p:nvSpPr>
          <p:cNvPr id="136" name="Rektangel 135"/>
          <p:cNvSpPr/>
          <p:nvPr/>
        </p:nvSpPr>
        <p:spPr>
          <a:xfrm>
            <a:off x="7564131" y="2507824"/>
            <a:ext cx="12611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800"/>
              <a:t>=3600.001.04-SQZ002</a:t>
            </a:r>
          </a:p>
          <a:p>
            <a:pPr algn="ctr"/>
            <a:r>
              <a:rPr lang="nb-NO" sz="800"/>
              <a:t>%SQZ.001.001</a:t>
            </a:r>
          </a:p>
        </p:txBody>
      </p:sp>
      <p:sp>
        <p:nvSpPr>
          <p:cNvPr id="137" name="Rektangel 136"/>
          <p:cNvSpPr/>
          <p:nvPr/>
        </p:nvSpPr>
        <p:spPr>
          <a:xfrm>
            <a:off x="7486729" y="3347984"/>
            <a:ext cx="125959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800"/>
              <a:t>=3600.001.05-SQZ002</a:t>
            </a:r>
          </a:p>
          <a:p>
            <a:pPr algn="ctr"/>
            <a:r>
              <a:rPr lang="nb-NO" sz="800"/>
              <a:t>%SQZ.001.001</a:t>
            </a:r>
          </a:p>
        </p:txBody>
      </p:sp>
      <p:sp>
        <p:nvSpPr>
          <p:cNvPr id="138" name="Rektangel 137"/>
          <p:cNvSpPr/>
          <p:nvPr/>
        </p:nvSpPr>
        <p:spPr>
          <a:xfrm>
            <a:off x="4434373" y="2572720"/>
            <a:ext cx="13088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800"/>
              <a:t>=5640.001.001-RYA002</a:t>
            </a:r>
          </a:p>
          <a:p>
            <a:pPr algn="ctr"/>
            <a:r>
              <a:rPr lang="nb-NO" sz="800"/>
              <a:t>%RYA.001.001</a:t>
            </a:r>
          </a:p>
        </p:txBody>
      </p:sp>
      <p:sp>
        <p:nvSpPr>
          <p:cNvPr id="139" name="Rektangel 138"/>
          <p:cNvSpPr/>
          <p:nvPr/>
        </p:nvSpPr>
        <p:spPr>
          <a:xfrm>
            <a:off x="4406767" y="2973050"/>
            <a:ext cx="13293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800"/>
              <a:t>=5640.001.001-RTC002</a:t>
            </a:r>
          </a:p>
          <a:p>
            <a:pPr algn="ctr"/>
            <a:r>
              <a:rPr lang="nb-NO" sz="800"/>
              <a:t>%RTC.001.001</a:t>
            </a:r>
          </a:p>
        </p:txBody>
      </p:sp>
      <p:sp>
        <p:nvSpPr>
          <p:cNvPr id="74" name="TekstSylinder 73"/>
          <p:cNvSpPr txBox="1"/>
          <p:nvPr/>
        </p:nvSpPr>
        <p:spPr>
          <a:xfrm>
            <a:off x="2042449" y="194227"/>
            <a:ext cx="4753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/>
              <a:t>=5640.001 BUS SYSTEM M/ROMKONTROLLER </a:t>
            </a:r>
          </a:p>
        </p:txBody>
      </p:sp>
      <p:sp>
        <p:nvSpPr>
          <p:cNvPr id="82" name="Rektangel 81"/>
          <p:cNvSpPr/>
          <p:nvPr/>
        </p:nvSpPr>
        <p:spPr>
          <a:xfrm>
            <a:off x="663681" y="3792387"/>
            <a:ext cx="156645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800"/>
              <a:t>=5640.001.001%KXZ.001.001</a:t>
            </a:r>
          </a:p>
        </p:txBody>
      </p:sp>
      <p:sp>
        <p:nvSpPr>
          <p:cNvPr id="83" name="Rektangel 82"/>
          <p:cNvSpPr/>
          <p:nvPr/>
        </p:nvSpPr>
        <p:spPr>
          <a:xfrm>
            <a:off x="3496670" y="3787815"/>
            <a:ext cx="15055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800"/>
              <a:t>=564.001.001%KXZ.001.001</a:t>
            </a:r>
          </a:p>
        </p:txBody>
      </p:sp>
      <p:sp>
        <p:nvSpPr>
          <p:cNvPr id="85" name="Rektangel 84">
            <a:extLst>
              <a:ext uri="{FF2B5EF4-FFF2-40B4-BE49-F238E27FC236}">
                <a16:creationId xmlns:a16="http://schemas.microsoft.com/office/drawing/2014/main" id="{3BC6C15F-99E3-42B6-99AC-9C9169F24F1D}"/>
              </a:ext>
            </a:extLst>
          </p:cNvPr>
          <p:cNvSpPr/>
          <p:nvPr/>
        </p:nvSpPr>
        <p:spPr>
          <a:xfrm>
            <a:off x="1194451" y="2167731"/>
            <a:ext cx="14221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800"/>
              <a:t>=3200.001.001-KAA001</a:t>
            </a:r>
          </a:p>
          <a:p>
            <a:pPr algn="ctr"/>
            <a:r>
              <a:rPr lang="nb-NO" sz="800"/>
              <a:t>%KAA.001.001 (AKTUATOR)</a:t>
            </a:r>
          </a:p>
        </p:txBody>
      </p:sp>
      <p:sp>
        <p:nvSpPr>
          <p:cNvPr id="86" name="Rektangel 85">
            <a:extLst>
              <a:ext uri="{FF2B5EF4-FFF2-40B4-BE49-F238E27FC236}">
                <a16:creationId xmlns:a16="http://schemas.microsoft.com/office/drawing/2014/main" id="{C1B9FC0B-6C6B-4442-B5A2-B6489358E930}"/>
              </a:ext>
            </a:extLst>
          </p:cNvPr>
          <p:cNvSpPr/>
          <p:nvPr/>
        </p:nvSpPr>
        <p:spPr>
          <a:xfrm>
            <a:off x="3055882" y="2158739"/>
            <a:ext cx="13909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800"/>
              <a:t>=3700.001.001-KAA002</a:t>
            </a:r>
          </a:p>
          <a:p>
            <a:pPr algn="ctr"/>
            <a:r>
              <a:rPr lang="nb-NO" sz="800"/>
              <a:t>%KAA.001.001</a:t>
            </a:r>
          </a:p>
        </p:txBody>
      </p:sp>
      <p:sp>
        <p:nvSpPr>
          <p:cNvPr id="87" name="Rektangel 86">
            <a:extLst>
              <a:ext uri="{FF2B5EF4-FFF2-40B4-BE49-F238E27FC236}">
                <a16:creationId xmlns:a16="http://schemas.microsoft.com/office/drawing/2014/main" id="{AFDC5E33-A981-4F5A-A5F0-6F601D464877}"/>
              </a:ext>
            </a:extLst>
          </p:cNvPr>
          <p:cNvSpPr/>
          <p:nvPr/>
        </p:nvSpPr>
        <p:spPr>
          <a:xfrm>
            <a:off x="5308443" y="2189237"/>
            <a:ext cx="13088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800"/>
              <a:t>=3200.001.001-KAA003</a:t>
            </a:r>
          </a:p>
          <a:p>
            <a:pPr algn="ctr"/>
            <a:r>
              <a:rPr lang="nb-NO" sz="800"/>
              <a:t>%KAA.001.001</a:t>
            </a:r>
          </a:p>
        </p:txBody>
      </p:sp>
      <p:sp>
        <p:nvSpPr>
          <p:cNvPr id="88" name="Rektangel 87">
            <a:extLst>
              <a:ext uri="{FF2B5EF4-FFF2-40B4-BE49-F238E27FC236}">
                <a16:creationId xmlns:a16="http://schemas.microsoft.com/office/drawing/2014/main" id="{6E69A67C-FF16-47CB-981D-53DBD51E8EBE}"/>
              </a:ext>
            </a:extLst>
          </p:cNvPr>
          <p:cNvSpPr/>
          <p:nvPr/>
        </p:nvSpPr>
        <p:spPr>
          <a:xfrm>
            <a:off x="7200870" y="2184907"/>
            <a:ext cx="13042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800"/>
              <a:t>=3700.001.001-KAA004</a:t>
            </a:r>
          </a:p>
          <a:p>
            <a:pPr algn="ctr"/>
            <a:r>
              <a:rPr lang="nb-NO" sz="800"/>
              <a:t>%KAA.001.001</a:t>
            </a:r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A34EFB7D-6000-4F43-AD7C-3332070CD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dirty="0" smtClean="0"/>
              <a:pPr/>
              <a:t>35</a:t>
            </a:fld>
            <a:r>
              <a:rPr lang="en-US"/>
              <a:t> av 40</a:t>
            </a:r>
          </a:p>
        </p:txBody>
      </p:sp>
      <p:sp>
        <p:nvSpPr>
          <p:cNvPr id="91" name="Rektangel 90">
            <a:extLst>
              <a:ext uri="{FF2B5EF4-FFF2-40B4-BE49-F238E27FC236}">
                <a16:creationId xmlns:a16="http://schemas.microsoft.com/office/drawing/2014/main" id="{406E2496-0298-05F2-7108-FED12B2ED1FA}"/>
              </a:ext>
            </a:extLst>
          </p:cNvPr>
          <p:cNvSpPr/>
          <p:nvPr/>
        </p:nvSpPr>
        <p:spPr>
          <a:xfrm>
            <a:off x="6318241" y="4181795"/>
            <a:ext cx="13033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800"/>
              <a:t>=5640.001.001-OUB002</a:t>
            </a:r>
          </a:p>
          <a:p>
            <a:pPr algn="ctr"/>
            <a:r>
              <a:rPr lang="nb-NO" sz="800"/>
              <a:t>%OUB.001.001</a:t>
            </a:r>
          </a:p>
        </p:txBody>
      </p:sp>
      <p:sp>
        <p:nvSpPr>
          <p:cNvPr id="92" name="Rektangel 91">
            <a:extLst>
              <a:ext uri="{FF2B5EF4-FFF2-40B4-BE49-F238E27FC236}">
                <a16:creationId xmlns:a16="http://schemas.microsoft.com/office/drawing/2014/main" id="{8E0DA7C4-DDD5-5193-5083-FDE7CDFF9987}"/>
              </a:ext>
            </a:extLst>
          </p:cNvPr>
          <p:cNvSpPr/>
          <p:nvPr/>
        </p:nvSpPr>
        <p:spPr>
          <a:xfrm>
            <a:off x="7305989" y="3785202"/>
            <a:ext cx="15055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800"/>
              <a:t>=564.001.001%KXZ.001.001</a:t>
            </a:r>
          </a:p>
        </p:txBody>
      </p:sp>
      <p:sp>
        <p:nvSpPr>
          <p:cNvPr id="93" name="Rektangel 92">
            <a:extLst>
              <a:ext uri="{FF2B5EF4-FFF2-40B4-BE49-F238E27FC236}">
                <a16:creationId xmlns:a16="http://schemas.microsoft.com/office/drawing/2014/main" id="{A09377A9-1001-5400-B966-B511B64EAD7F}"/>
              </a:ext>
            </a:extLst>
          </p:cNvPr>
          <p:cNvSpPr/>
          <p:nvPr/>
        </p:nvSpPr>
        <p:spPr>
          <a:xfrm>
            <a:off x="4417190" y="3338169"/>
            <a:ext cx="13145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800"/>
              <a:t>=5640.001.001-RBA002</a:t>
            </a:r>
          </a:p>
          <a:p>
            <a:pPr algn="ctr"/>
            <a:r>
              <a:rPr lang="nb-NO" sz="800"/>
              <a:t>%RBA.001.001</a:t>
            </a:r>
          </a:p>
        </p:txBody>
      </p:sp>
    </p:spTree>
    <p:extLst>
      <p:ext uri="{BB962C8B-B14F-4D97-AF65-F5344CB8AC3E}">
        <p14:creationId xmlns:p14="http://schemas.microsoft.com/office/powerpoint/2010/main" val="39386590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92D050">
            <a:alpha val="9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ktangel 90">
            <a:extLst>
              <a:ext uri="{FF2B5EF4-FFF2-40B4-BE49-F238E27FC236}">
                <a16:creationId xmlns:a16="http://schemas.microsoft.com/office/drawing/2014/main" id="{56F4853E-C53E-46C0-83E0-795C1C2A3F19}"/>
              </a:ext>
            </a:extLst>
          </p:cNvPr>
          <p:cNvSpPr/>
          <p:nvPr/>
        </p:nvSpPr>
        <p:spPr>
          <a:xfrm>
            <a:off x="2815557" y="1858586"/>
            <a:ext cx="3420000" cy="255600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198797"/>
                      <a:gd name="connsiteY0" fmla="*/ 0 h 1340210"/>
                      <a:gd name="connsiteX1" fmla="*/ 557840 w 4198797"/>
                      <a:gd name="connsiteY1" fmla="*/ 0 h 1340210"/>
                      <a:gd name="connsiteX2" fmla="*/ 1031704 w 4198797"/>
                      <a:gd name="connsiteY2" fmla="*/ 0 h 1340210"/>
                      <a:gd name="connsiteX3" fmla="*/ 1715508 w 4198797"/>
                      <a:gd name="connsiteY3" fmla="*/ 0 h 1340210"/>
                      <a:gd name="connsiteX4" fmla="*/ 2273349 w 4198797"/>
                      <a:gd name="connsiteY4" fmla="*/ 0 h 1340210"/>
                      <a:gd name="connsiteX5" fmla="*/ 2831189 w 4198797"/>
                      <a:gd name="connsiteY5" fmla="*/ 0 h 1340210"/>
                      <a:gd name="connsiteX6" fmla="*/ 3514993 w 4198797"/>
                      <a:gd name="connsiteY6" fmla="*/ 0 h 1340210"/>
                      <a:gd name="connsiteX7" fmla="*/ 4198797 w 4198797"/>
                      <a:gd name="connsiteY7" fmla="*/ 0 h 1340210"/>
                      <a:gd name="connsiteX8" fmla="*/ 4198797 w 4198797"/>
                      <a:gd name="connsiteY8" fmla="*/ 473541 h 1340210"/>
                      <a:gd name="connsiteX9" fmla="*/ 4198797 w 4198797"/>
                      <a:gd name="connsiteY9" fmla="*/ 893473 h 1340210"/>
                      <a:gd name="connsiteX10" fmla="*/ 4198797 w 4198797"/>
                      <a:gd name="connsiteY10" fmla="*/ 1340210 h 1340210"/>
                      <a:gd name="connsiteX11" fmla="*/ 3598969 w 4198797"/>
                      <a:gd name="connsiteY11" fmla="*/ 1340210 h 1340210"/>
                      <a:gd name="connsiteX12" fmla="*/ 3041129 w 4198797"/>
                      <a:gd name="connsiteY12" fmla="*/ 1340210 h 1340210"/>
                      <a:gd name="connsiteX13" fmla="*/ 2357325 w 4198797"/>
                      <a:gd name="connsiteY13" fmla="*/ 1340210 h 1340210"/>
                      <a:gd name="connsiteX14" fmla="*/ 1673521 w 4198797"/>
                      <a:gd name="connsiteY14" fmla="*/ 1340210 h 1340210"/>
                      <a:gd name="connsiteX15" fmla="*/ 1157668 w 4198797"/>
                      <a:gd name="connsiteY15" fmla="*/ 1340210 h 1340210"/>
                      <a:gd name="connsiteX16" fmla="*/ 557840 w 4198797"/>
                      <a:gd name="connsiteY16" fmla="*/ 1340210 h 1340210"/>
                      <a:gd name="connsiteX17" fmla="*/ 0 w 4198797"/>
                      <a:gd name="connsiteY17" fmla="*/ 1340210 h 1340210"/>
                      <a:gd name="connsiteX18" fmla="*/ 0 w 4198797"/>
                      <a:gd name="connsiteY18" fmla="*/ 893473 h 1340210"/>
                      <a:gd name="connsiteX19" fmla="*/ 0 w 4198797"/>
                      <a:gd name="connsiteY19" fmla="*/ 473541 h 1340210"/>
                      <a:gd name="connsiteX20" fmla="*/ 0 w 4198797"/>
                      <a:gd name="connsiteY20" fmla="*/ 0 h 13402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4198797" h="1340210" extrusionOk="0">
                        <a:moveTo>
                          <a:pt x="0" y="0"/>
                        </a:moveTo>
                        <a:cubicBezTo>
                          <a:pt x="243598" y="-53907"/>
                          <a:pt x="321422" y="18976"/>
                          <a:pt x="557840" y="0"/>
                        </a:cubicBezTo>
                        <a:cubicBezTo>
                          <a:pt x="794258" y="-18976"/>
                          <a:pt x="921412" y="46683"/>
                          <a:pt x="1031704" y="0"/>
                        </a:cubicBezTo>
                        <a:cubicBezTo>
                          <a:pt x="1141996" y="-46683"/>
                          <a:pt x="1523052" y="37674"/>
                          <a:pt x="1715508" y="0"/>
                        </a:cubicBezTo>
                        <a:cubicBezTo>
                          <a:pt x="1907964" y="-37674"/>
                          <a:pt x="2120822" y="46207"/>
                          <a:pt x="2273349" y="0"/>
                        </a:cubicBezTo>
                        <a:cubicBezTo>
                          <a:pt x="2425876" y="-46207"/>
                          <a:pt x="2574430" y="30721"/>
                          <a:pt x="2831189" y="0"/>
                        </a:cubicBezTo>
                        <a:cubicBezTo>
                          <a:pt x="3087948" y="-30721"/>
                          <a:pt x="3223213" y="26154"/>
                          <a:pt x="3514993" y="0"/>
                        </a:cubicBezTo>
                        <a:cubicBezTo>
                          <a:pt x="3806773" y="-26154"/>
                          <a:pt x="3862633" y="32093"/>
                          <a:pt x="4198797" y="0"/>
                        </a:cubicBezTo>
                        <a:cubicBezTo>
                          <a:pt x="4254538" y="165379"/>
                          <a:pt x="4150150" y="319633"/>
                          <a:pt x="4198797" y="473541"/>
                        </a:cubicBezTo>
                        <a:cubicBezTo>
                          <a:pt x="4247444" y="627449"/>
                          <a:pt x="4171794" y="800011"/>
                          <a:pt x="4198797" y="893473"/>
                        </a:cubicBezTo>
                        <a:cubicBezTo>
                          <a:pt x="4225800" y="986935"/>
                          <a:pt x="4157746" y="1170666"/>
                          <a:pt x="4198797" y="1340210"/>
                        </a:cubicBezTo>
                        <a:cubicBezTo>
                          <a:pt x="4048927" y="1359446"/>
                          <a:pt x="3819450" y="1288775"/>
                          <a:pt x="3598969" y="1340210"/>
                        </a:cubicBezTo>
                        <a:cubicBezTo>
                          <a:pt x="3378488" y="1391645"/>
                          <a:pt x="3267804" y="1279384"/>
                          <a:pt x="3041129" y="1340210"/>
                        </a:cubicBezTo>
                        <a:cubicBezTo>
                          <a:pt x="2814454" y="1401036"/>
                          <a:pt x="2679858" y="1267061"/>
                          <a:pt x="2357325" y="1340210"/>
                        </a:cubicBezTo>
                        <a:cubicBezTo>
                          <a:pt x="2034792" y="1413359"/>
                          <a:pt x="2008927" y="1285120"/>
                          <a:pt x="1673521" y="1340210"/>
                        </a:cubicBezTo>
                        <a:cubicBezTo>
                          <a:pt x="1338115" y="1395300"/>
                          <a:pt x="1296394" y="1282080"/>
                          <a:pt x="1157668" y="1340210"/>
                        </a:cubicBezTo>
                        <a:cubicBezTo>
                          <a:pt x="1018942" y="1398340"/>
                          <a:pt x="835791" y="1304515"/>
                          <a:pt x="557840" y="1340210"/>
                        </a:cubicBezTo>
                        <a:cubicBezTo>
                          <a:pt x="279889" y="1375905"/>
                          <a:pt x="175001" y="1304149"/>
                          <a:pt x="0" y="1340210"/>
                        </a:cubicBezTo>
                        <a:cubicBezTo>
                          <a:pt x="-20311" y="1134719"/>
                          <a:pt x="42715" y="1043461"/>
                          <a:pt x="0" y="893473"/>
                        </a:cubicBezTo>
                        <a:cubicBezTo>
                          <a:pt x="-42715" y="743485"/>
                          <a:pt x="23189" y="651232"/>
                          <a:pt x="0" y="473541"/>
                        </a:cubicBezTo>
                        <a:cubicBezTo>
                          <a:pt x="-23189" y="295850"/>
                          <a:pt x="1199" y="22207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2" name="Rektangel 91">
            <a:extLst>
              <a:ext uri="{FF2B5EF4-FFF2-40B4-BE49-F238E27FC236}">
                <a16:creationId xmlns:a16="http://schemas.microsoft.com/office/drawing/2014/main" id="{8DF145AD-395D-42F3-AE3D-E784BC03F755}"/>
              </a:ext>
            </a:extLst>
          </p:cNvPr>
          <p:cNvSpPr/>
          <p:nvPr/>
        </p:nvSpPr>
        <p:spPr>
          <a:xfrm rot="1761966">
            <a:off x="4474118" y="824377"/>
            <a:ext cx="720000" cy="1714576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198797"/>
                      <a:gd name="connsiteY0" fmla="*/ 0 h 1340210"/>
                      <a:gd name="connsiteX1" fmla="*/ 557840 w 4198797"/>
                      <a:gd name="connsiteY1" fmla="*/ 0 h 1340210"/>
                      <a:gd name="connsiteX2" fmla="*/ 1031704 w 4198797"/>
                      <a:gd name="connsiteY2" fmla="*/ 0 h 1340210"/>
                      <a:gd name="connsiteX3" fmla="*/ 1715508 w 4198797"/>
                      <a:gd name="connsiteY3" fmla="*/ 0 h 1340210"/>
                      <a:gd name="connsiteX4" fmla="*/ 2273349 w 4198797"/>
                      <a:gd name="connsiteY4" fmla="*/ 0 h 1340210"/>
                      <a:gd name="connsiteX5" fmla="*/ 2831189 w 4198797"/>
                      <a:gd name="connsiteY5" fmla="*/ 0 h 1340210"/>
                      <a:gd name="connsiteX6" fmla="*/ 3514993 w 4198797"/>
                      <a:gd name="connsiteY6" fmla="*/ 0 h 1340210"/>
                      <a:gd name="connsiteX7" fmla="*/ 4198797 w 4198797"/>
                      <a:gd name="connsiteY7" fmla="*/ 0 h 1340210"/>
                      <a:gd name="connsiteX8" fmla="*/ 4198797 w 4198797"/>
                      <a:gd name="connsiteY8" fmla="*/ 473541 h 1340210"/>
                      <a:gd name="connsiteX9" fmla="*/ 4198797 w 4198797"/>
                      <a:gd name="connsiteY9" fmla="*/ 893473 h 1340210"/>
                      <a:gd name="connsiteX10" fmla="*/ 4198797 w 4198797"/>
                      <a:gd name="connsiteY10" fmla="*/ 1340210 h 1340210"/>
                      <a:gd name="connsiteX11" fmla="*/ 3598969 w 4198797"/>
                      <a:gd name="connsiteY11" fmla="*/ 1340210 h 1340210"/>
                      <a:gd name="connsiteX12" fmla="*/ 3041129 w 4198797"/>
                      <a:gd name="connsiteY12" fmla="*/ 1340210 h 1340210"/>
                      <a:gd name="connsiteX13" fmla="*/ 2357325 w 4198797"/>
                      <a:gd name="connsiteY13" fmla="*/ 1340210 h 1340210"/>
                      <a:gd name="connsiteX14" fmla="*/ 1673521 w 4198797"/>
                      <a:gd name="connsiteY14" fmla="*/ 1340210 h 1340210"/>
                      <a:gd name="connsiteX15" fmla="*/ 1157668 w 4198797"/>
                      <a:gd name="connsiteY15" fmla="*/ 1340210 h 1340210"/>
                      <a:gd name="connsiteX16" fmla="*/ 557840 w 4198797"/>
                      <a:gd name="connsiteY16" fmla="*/ 1340210 h 1340210"/>
                      <a:gd name="connsiteX17" fmla="*/ 0 w 4198797"/>
                      <a:gd name="connsiteY17" fmla="*/ 1340210 h 1340210"/>
                      <a:gd name="connsiteX18" fmla="*/ 0 w 4198797"/>
                      <a:gd name="connsiteY18" fmla="*/ 893473 h 1340210"/>
                      <a:gd name="connsiteX19" fmla="*/ 0 w 4198797"/>
                      <a:gd name="connsiteY19" fmla="*/ 473541 h 1340210"/>
                      <a:gd name="connsiteX20" fmla="*/ 0 w 4198797"/>
                      <a:gd name="connsiteY20" fmla="*/ 0 h 13402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4198797" h="1340210" extrusionOk="0">
                        <a:moveTo>
                          <a:pt x="0" y="0"/>
                        </a:moveTo>
                        <a:cubicBezTo>
                          <a:pt x="243598" y="-53907"/>
                          <a:pt x="321422" y="18976"/>
                          <a:pt x="557840" y="0"/>
                        </a:cubicBezTo>
                        <a:cubicBezTo>
                          <a:pt x="794258" y="-18976"/>
                          <a:pt x="921412" y="46683"/>
                          <a:pt x="1031704" y="0"/>
                        </a:cubicBezTo>
                        <a:cubicBezTo>
                          <a:pt x="1141996" y="-46683"/>
                          <a:pt x="1523052" y="37674"/>
                          <a:pt x="1715508" y="0"/>
                        </a:cubicBezTo>
                        <a:cubicBezTo>
                          <a:pt x="1907964" y="-37674"/>
                          <a:pt x="2120822" y="46207"/>
                          <a:pt x="2273349" y="0"/>
                        </a:cubicBezTo>
                        <a:cubicBezTo>
                          <a:pt x="2425876" y="-46207"/>
                          <a:pt x="2574430" y="30721"/>
                          <a:pt x="2831189" y="0"/>
                        </a:cubicBezTo>
                        <a:cubicBezTo>
                          <a:pt x="3087948" y="-30721"/>
                          <a:pt x="3223213" y="26154"/>
                          <a:pt x="3514993" y="0"/>
                        </a:cubicBezTo>
                        <a:cubicBezTo>
                          <a:pt x="3806773" y="-26154"/>
                          <a:pt x="3862633" y="32093"/>
                          <a:pt x="4198797" y="0"/>
                        </a:cubicBezTo>
                        <a:cubicBezTo>
                          <a:pt x="4254538" y="165379"/>
                          <a:pt x="4150150" y="319633"/>
                          <a:pt x="4198797" y="473541"/>
                        </a:cubicBezTo>
                        <a:cubicBezTo>
                          <a:pt x="4247444" y="627449"/>
                          <a:pt x="4171794" y="800011"/>
                          <a:pt x="4198797" y="893473"/>
                        </a:cubicBezTo>
                        <a:cubicBezTo>
                          <a:pt x="4225800" y="986935"/>
                          <a:pt x="4157746" y="1170666"/>
                          <a:pt x="4198797" y="1340210"/>
                        </a:cubicBezTo>
                        <a:cubicBezTo>
                          <a:pt x="4048927" y="1359446"/>
                          <a:pt x="3819450" y="1288775"/>
                          <a:pt x="3598969" y="1340210"/>
                        </a:cubicBezTo>
                        <a:cubicBezTo>
                          <a:pt x="3378488" y="1391645"/>
                          <a:pt x="3267804" y="1279384"/>
                          <a:pt x="3041129" y="1340210"/>
                        </a:cubicBezTo>
                        <a:cubicBezTo>
                          <a:pt x="2814454" y="1401036"/>
                          <a:pt x="2679858" y="1267061"/>
                          <a:pt x="2357325" y="1340210"/>
                        </a:cubicBezTo>
                        <a:cubicBezTo>
                          <a:pt x="2034792" y="1413359"/>
                          <a:pt x="2008927" y="1285120"/>
                          <a:pt x="1673521" y="1340210"/>
                        </a:cubicBezTo>
                        <a:cubicBezTo>
                          <a:pt x="1338115" y="1395300"/>
                          <a:pt x="1296394" y="1282080"/>
                          <a:pt x="1157668" y="1340210"/>
                        </a:cubicBezTo>
                        <a:cubicBezTo>
                          <a:pt x="1018942" y="1398340"/>
                          <a:pt x="835791" y="1304515"/>
                          <a:pt x="557840" y="1340210"/>
                        </a:cubicBezTo>
                        <a:cubicBezTo>
                          <a:pt x="279889" y="1375905"/>
                          <a:pt x="175001" y="1304149"/>
                          <a:pt x="0" y="1340210"/>
                        </a:cubicBezTo>
                        <a:cubicBezTo>
                          <a:pt x="-20311" y="1134719"/>
                          <a:pt x="42715" y="1043461"/>
                          <a:pt x="0" y="893473"/>
                        </a:cubicBezTo>
                        <a:cubicBezTo>
                          <a:pt x="-42715" y="743485"/>
                          <a:pt x="23189" y="651232"/>
                          <a:pt x="0" y="473541"/>
                        </a:cubicBezTo>
                        <a:cubicBezTo>
                          <a:pt x="-23189" y="295850"/>
                          <a:pt x="1199" y="22207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7" name="Rektangel 56">
            <a:extLst>
              <a:ext uri="{FF2B5EF4-FFF2-40B4-BE49-F238E27FC236}">
                <a16:creationId xmlns:a16="http://schemas.microsoft.com/office/drawing/2014/main" id="{3B66255D-70D1-452C-89E8-ED6520D45B2F}"/>
              </a:ext>
            </a:extLst>
          </p:cNvPr>
          <p:cNvSpPr/>
          <p:nvPr/>
        </p:nvSpPr>
        <p:spPr>
          <a:xfrm>
            <a:off x="6648600" y="630938"/>
            <a:ext cx="1979264" cy="2308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++577777 Byggnummer utendørs</a:t>
            </a:r>
          </a:p>
        </p:txBody>
      </p:sp>
      <p:sp>
        <p:nvSpPr>
          <p:cNvPr id="58" name="TekstSylinder 57">
            <a:extLst>
              <a:ext uri="{FF2B5EF4-FFF2-40B4-BE49-F238E27FC236}">
                <a16:creationId xmlns:a16="http://schemas.microsoft.com/office/drawing/2014/main" id="{2E0ED9DA-D680-4ECF-A3E5-DD41391702EE}"/>
              </a:ext>
            </a:extLst>
          </p:cNvPr>
          <p:cNvSpPr txBox="1"/>
          <p:nvPr/>
        </p:nvSpPr>
        <p:spPr>
          <a:xfrm>
            <a:off x="3178277" y="163777"/>
            <a:ext cx="273469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/>
              <a:t>=7xxx UTENDØRS  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EF8C0A7-C350-4B99-B037-8429E3315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dirty="0" smtClean="0"/>
              <a:pPr/>
              <a:t>36</a:t>
            </a:fld>
            <a:r>
              <a:rPr lang="en-US" dirty="0"/>
              <a:t> av 39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3EB1F619-9911-4600-911D-725C0E1CA5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008000" y="2589948"/>
            <a:ext cx="2571114" cy="1097693"/>
          </a:xfrm>
          <a:prstGeom prst="rect">
            <a:avLst/>
          </a:prstGeom>
        </p:spPr>
      </p:pic>
      <p:pic>
        <p:nvPicPr>
          <p:cNvPr id="54" name="Bilde 53">
            <a:extLst>
              <a:ext uri="{FF2B5EF4-FFF2-40B4-BE49-F238E27FC236}">
                <a16:creationId xmlns:a16="http://schemas.microsoft.com/office/drawing/2014/main" id="{3E536A3A-D1DE-463E-A709-0704F78BDB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472000" y="2589947"/>
            <a:ext cx="2571114" cy="1097693"/>
          </a:xfrm>
          <a:prstGeom prst="rect">
            <a:avLst/>
          </a:prstGeom>
        </p:spPr>
      </p:pic>
      <p:sp>
        <p:nvSpPr>
          <p:cNvPr id="98" name="Rektangel 97">
            <a:extLst>
              <a:ext uri="{FF2B5EF4-FFF2-40B4-BE49-F238E27FC236}">
                <a16:creationId xmlns:a16="http://schemas.microsoft.com/office/drawing/2014/main" id="{D644CF77-95A4-444A-ABEA-3476FB958E3C}"/>
              </a:ext>
            </a:extLst>
          </p:cNvPr>
          <p:cNvSpPr/>
          <p:nvPr/>
        </p:nvSpPr>
        <p:spPr>
          <a:xfrm>
            <a:off x="1836000" y="2899165"/>
            <a:ext cx="886027" cy="50783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++111111 Byggnummer bygg 1</a:t>
            </a:r>
          </a:p>
        </p:txBody>
      </p:sp>
      <p:sp>
        <p:nvSpPr>
          <p:cNvPr id="99" name="Rektangel 98">
            <a:extLst>
              <a:ext uri="{FF2B5EF4-FFF2-40B4-BE49-F238E27FC236}">
                <a16:creationId xmlns:a16="http://schemas.microsoft.com/office/drawing/2014/main" id="{969DE0AB-FC84-45DA-B1C0-8A2096C4098D}"/>
              </a:ext>
            </a:extLst>
          </p:cNvPr>
          <p:cNvSpPr/>
          <p:nvPr/>
        </p:nvSpPr>
        <p:spPr>
          <a:xfrm>
            <a:off x="6335202" y="2899164"/>
            <a:ext cx="864000" cy="50783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++222222 Byggnummer bygg 2</a:t>
            </a:r>
          </a:p>
        </p:txBody>
      </p:sp>
      <p:sp>
        <p:nvSpPr>
          <p:cNvPr id="13" name="Stjerne: 10 tagger 12">
            <a:extLst>
              <a:ext uri="{FF2B5EF4-FFF2-40B4-BE49-F238E27FC236}">
                <a16:creationId xmlns:a16="http://schemas.microsoft.com/office/drawing/2014/main" id="{B24F2A32-36AD-C2E0-AB71-26FBEF6508F9}"/>
              </a:ext>
            </a:extLst>
          </p:cNvPr>
          <p:cNvSpPr/>
          <p:nvPr/>
        </p:nvSpPr>
        <p:spPr>
          <a:xfrm>
            <a:off x="7250244" y="975157"/>
            <a:ext cx="278574" cy="216000"/>
          </a:xfrm>
          <a:prstGeom prst="star10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Stjerne: 10 tagger 13">
            <a:extLst>
              <a:ext uri="{FF2B5EF4-FFF2-40B4-BE49-F238E27FC236}">
                <a16:creationId xmlns:a16="http://schemas.microsoft.com/office/drawing/2014/main" id="{2ACDAE0B-6DEE-95FC-ACB3-F6FE2ED9C95B}"/>
              </a:ext>
            </a:extLst>
          </p:cNvPr>
          <p:cNvSpPr/>
          <p:nvPr/>
        </p:nvSpPr>
        <p:spPr>
          <a:xfrm>
            <a:off x="7359658" y="1054331"/>
            <a:ext cx="278574" cy="216000"/>
          </a:xfrm>
          <a:prstGeom prst="star10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Stjerne: 10 tagger 14">
            <a:extLst>
              <a:ext uri="{FF2B5EF4-FFF2-40B4-BE49-F238E27FC236}">
                <a16:creationId xmlns:a16="http://schemas.microsoft.com/office/drawing/2014/main" id="{DC6CB8AC-6B8B-728A-970B-FA84C7AEE901}"/>
              </a:ext>
            </a:extLst>
          </p:cNvPr>
          <p:cNvSpPr/>
          <p:nvPr/>
        </p:nvSpPr>
        <p:spPr>
          <a:xfrm>
            <a:off x="7491945" y="985223"/>
            <a:ext cx="278574" cy="216000"/>
          </a:xfrm>
          <a:prstGeom prst="star10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Stjerne: 10 tagger 15">
            <a:extLst>
              <a:ext uri="{FF2B5EF4-FFF2-40B4-BE49-F238E27FC236}">
                <a16:creationId xmlns:a16="http://schemas.microsoft.com/office/drawing/2014/main" id="{4BC590FE-7CE1-611A-85D9-3A60D3EF44C5}"/>
              </a:ext>
            </a:extLst>
          </p:cNvPr>
          <p:cNvSpPr/>
          <p:nvPr/>
        </p:nvSpPr>
        <p:spPr>
          <a:xfrm>
            <a:off x="7543600" y="1123439"/>
            <a:ext cx="278574" cy="216000"/>
          </a:xfrm>
          <a:prstGeom prst="star10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40A135F6-BB15-7F5D-BA55-4F143F4B4CE6}"/>
              </a:ext>
            </a:extLst>
          </p:cNvPr>
          <p:cNvSpPr/>
          <p:nvPr/>
        </p:nvSpPr>
        <p:spPr>
          <a:xfrm>
            <a:off x="7060987" y="1318684"/>
            <a:ext cx="160663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700">
                <a:latin typeface="Arial" panose="020B0604020202020204" pitchFamily="34" charset="0"/>
                <a:cs typeface="Arial" panose="020B0604020202020204" pitchFamily="34" charset="0"/>
              </a:rPr>
              <a:t>++577777=7720.001%VPZ.002.001</a:t>
            </a:r>
          </a:p>
          <a:p>
            <a:pPr algn="ctr"/>
            <a:r>
              <a:rPr lang="nb-NO" sz="700">
                <a:latin typeface="Arial" panose="020B0604020202020204" pitchFamily="34" charset="0"/>
                <a:cs typeface="Arial" panose="020B0604020202020204" pitchFamily="34" charset="0"/>
              </a:rPr>
              <a:t>(Hortensia)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1464878A-3F7A-D5FF-DA05-0492B6C7BCE3}"/>
              </a:ext>
            </a:extLst>
          </p:cNvPr>
          <p:cNvSpPr/>
          <p:nvPr/>
        </p:nvSpPr>
        <p:spPr>
          <a:xfrm>
            <a:off x="603966" y="853243"/>
            <a:ext cx="16482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700">
                <a:latin typeface="Arial" panose="020B0604020202020204" pitchFamily="34" charset="0"/>
                <a:cs typeface="Arial" panose="020B0604020202020204" pitchFamily="34" charset="0"/>
              </a:rPr>
              <a:t>++577777=7710.001%VGZ.001.001</a:t>
            </a:r>
          </a:p>
          <a:p>
            <a:pPr algn="ctr"/>
            <a:r>
              <a:rPr lang="nb-NO" sz="700">
                <a:latin typeface="Arial" panose="020B0604020202020204" pitchFamily="34" charset="0"/>
                <a:cs typeface="Arial" panose="020B0604020202020204" pitchFamily="34" charset="0"/>
              </a:rPr>
              <a:t>(Gress)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4221AB7B-4654-59CD-FD47-512A9BC515A2}"/>
              </a:ext>
            </a:extLst>
          </p:cNvPr>
          <p:cNvSpPr/>
          <p:nvPr/>
        </p:nvSpPr>
        <p:spPr>
          <a:xfrm>
            <a:off x="450288" y="3839143"/>
            <a:ext cx="981121" cy="81682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Stjerne: 10 tagger 19">
            <a:extLst>
              <a:ext uri="{FF2B5EF4-FFF2-40B4-BE49-F238E27FC236}">
                <a16:creationId xmlns:a16="http://schemas.microsoft.com/office/drawing/2014/main" id="{57A6163A-C946-F14F-B6A8-07913EE43E7C}"/>
              </a:ext>
            </a:extLst>
          </p:cNvPr>
          <p:cNvSpPr/>
          <p:nvPr/>
        </p:nvSpPr>
        <p:spPr>
          <a:xfrm>
            <a:off x="105234" y="4393460"/>
            <a:ext cx="278574" cy="216000"/>
          </a:xfrm>
          <a:prstGeom prst="star10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1" name="Stjerne: 10 tagger 20">
            <a:extLst>
              <a:ext uri="{FF2B5EF4-FFF2-40B4-BE49-F238E27FC236}">
                <a16:creationId xmlns:a16="http://schemas.microsoft.com/office/drawing/2014/main" id="{5125A0F1-7678-35D4-205A-68B36C009377}"/>
              </a:ext>
            </a:extLst>
          </p:cNvPr>
          <p:cNvSpPr/>
          <p:nvPr/>
        </p:nvSpPr>
        <p:spPr>
          <a:xfrm>
            <a:off x="214648" y="4472634"/>
            <a:ext cx="278574" cy="216000"/>
          </a:xfrm>
          <a:prstGeom prst="star10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Stjerne: 10 tagger 21">
            <a:extLst>
              <a:ext uri="{FF2B5EF4-FFF2-40B4-BE49-F238E27FC236}">
                <a16:creationId xmlns:a16="http://schemas.microsoft.com/office/drawing/2014/main" id="{BD5A72E1-EF18-2FCC-7C41-8372F23C492C}"/>
              </a:ext>
            </a:extLst>
          </p:cNvPr>
          <p:cNvSpPr/>
          <p:nvPr/>
        </p:nvSpPr>
        <p:spPr>
          <a:xfrm>
            <a:off x="346935" y="4403526"/>
            <a:ext cx="278574" cy="216000"/>
          </a:xfrm>
          <a:prstGeom prst="star10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Stjerne: 10 tagger 22">
            <a:extLst>
              <a:ext uri="{FF2B5EF4-FFF2-40B4-BE49-F238E27FC236}">
                <a16:creationId xmlns:a16="http://schemas.microsoft.com/office/drawing/2014/main" id="{0DF5F736-843F-22DD-4555-D19F2E55B914}"/>
              </a:ext>
            </a:extLst>
          </p:cNvPr>
          <p:cNvSpPr/>
          <p:nvPr/>
        </p:nvSpPr>
        <p:spPr>
          <a:xfrm>
            <a:off x="398590" y="4541742"/>
            <a:ext cx="278574" cy="216000"/>
          </a:xfrm>
          <a:prstGeom prst="star10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Stjerne: 10 tagger 23">
            <a:extLst>
              <a:ext uri="{FF2B5EF4-FFF2-40B4-BE49-F238E27FC236}">
                <a16:creationId xmlns:a16="http://schemas.microsoft.com/office/drawing/2014/main" id="{2B50190F-10A8-D068-6416-A1C6A0ABB036}"/>
              </a:ext>
            </a:extLst>
          </p:cNvPr>
          <p:cNvSpPr/>
          <p:nvPr/>
        </p:nvSpPr>
        <p:spPr>
          <a:xfrm>
            <a:off x="896585" y="3598279"/>
            <a:ext cx="278574" cy="216000"/>
          </a:xfrm>
          <a:prstGeom prst="star10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Stjerne: 10 tagger 24">
            <a:extLst>
              <a:ext uri="{FF2B5EF4-FFF2-40B4-BE49-F238E27FC236}">
                <a16:creationId xmlns:a16="http://schemas.microsoft.com/office/drawing/2014/main" id="{AA62DC0F-352E-AD5B-DD1E-689EA16BF798}"/>
              </a:ext>
            </a:extLst>
          </p:cNvPr>
          <p:cNvSpPr/>
          <p:nvPr/>
        </p:nvSpPr>
        <p:spPr>
          <a:xfrm>
            <a:off x="1005999" y="3677453"/>
            <a:ext cx="278574" cy="216000"/>
          </a:xfrm>
          <a:prstGeom prst="star10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Stjerne: 10 tagger 25">
            <a:extLst>
              <a:ext uri="{FF2B5EF4-FFF2-40B4-BE49-F238E27FC236}">
                <a16:creationId xmlns:a16="http://schemas.microsoft.com/office/drawing/2014/main" id="{0384A3FE-44EF-BA32-0357-7C3C46BE9462}"/>
              </a:ext>
            </a:extLst>
          </p:cNvPr>
          <p:cNvSpPr/>
          <p:nvPr/>
        </p:nvSpPr>
        <p:spPr>
          <a:xfrm>
            <a:off x="1138286" y="3608345"/>
            <a:ext cx="278574" cy="216000"/>
          </a:xfrm>
          <a:prstGeom prst="star10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7" name="Stjerne: 10 tagger 26">
            <a:extLst>
              <a:ext uri="{FF2B5EF4-FFF2-40B4-BE49-F238E27FC236}">
                <a16:creationId xmlns:a16="http://schemas.microsoft.com/office/drawing/2014/main" id="{2F21D151-3E0E-5EC1-200A-4AC431C6DA5C}"/>
              </a:ext>
            </a:extLst>
          </p:cNvPr>
          <p:cNvSpPr/>
          <p:nvPr/>
        </p:nvSpPr>
        <p:spPr>
          <a:xfrm>
            <a:off x="1189941" y="3746561"/>
            <a:ext cx="278574" cy="216000"/>
          </a:xfrm>
          <a:prstGeom prst="star10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8" name="Stjerne: 10 tagger 27">
            <a:extLst>
              <a:ext uri="{FF2B5EF4-FFF2-40B4-BE49-F238E27FC236}">
                <a16:creationId xmlns:a16="http://schemas.microsoft.com/office/drawing/2014/main" id="{EC9B58C8-9AC3-5438-4B44-2E2F2068BFBE}"/>
              </a:ext>
            </a:extLst>
          </p:cNvPr>
          <p:cNvSpPr/>
          <p:nvPr/>
        </p:nvSpPr>
        <p:spPr>
          <a:xfrm>
            <a:off x="764298" y="3730656"/>
            <a:ext cx="278574" cy="216000"/>
          </a:xfrm>
          <a:prstGeom prst="star10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" name="Stjerne: 10 tagger 28">
            <a:extLst>
              <a:ext uri="{FF2B5EF4-FFF2-40B4-BE49-F238E27FC236}">
                <a16:creationId xmlns:a16="http://schemas.microsoft.com/office/drawing/2014/main" id="{5EB4E471-2492-C5C7-FEDE-2468FC50DF06}"/>
              </a:ext>
            </a:extLst>
          </p:cNvPr>
          <p:cNvSpPr/>
          <p:nvPr/>
        </p:nvSpPr>
        <p:spPr>
          <a:xfrm>
            <a:off x="691155" y="3583855"/>
            <a:ext cx="278574" cy="216000"/>
          </a:xfrm>
          <a:prstGeom prst="star10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EBA06EC0-C929-9459-E99F-850B58BCF5BD}"/>
              </a:ext>
            </a:extLst>
          </p:cNvPr>
          <p:cNvSpPr/>
          <p:nvPr/>
        </p:nvSpPr>
        <p:spPr>
          <a:xfrm>
            <a:off x="32386" y="3274360"/>
            <a:ext cx="16403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700">
                <a:latin typeface="Arial" panose="020B0604020202020204" pitchFamily="34" charset="0"/>
                <a:cs typeface="Arial" panose="020B0604020202020204" pitchFamily="34" charset="0"/>
              </a:rPr>
              <a:t>++577777=7720.001%VPZ.002.002</a:t>
            </a:r>
          </a:p>
          <a:p>
            <a:pPr algn="ctr"/>
            <a:r>
              <a:rPr lang="nb-NO" sz="700">
                <a:latin typeface="Arial" panose="020B0604020202020204" pitchFamily="34" charset="0"/>
                <a:cs typeface="Arial" panose="020B0604020202020204" pitchFamily="34" charset="0"/>
              </a:rPr>
              <a:t>(Spirea)</a:t>
            </a: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B770A95C-8E76-4376-44EE-B231CA48C8E0}"/>
              </a:ext>
            </a:extLst>
          </p:cNvPr>
          <p:cNvSpPr/>
          <p:nvPr/>
        </p:nvSpPr>
        <p:spPr>
          <a:xfrm>
            <a:off x="53866" y="4145148"/>
            <a:ext cx="164032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700">
                <a:latin typeface="Arial" panose="020B0604020202020204" pitchFamily="34" charset="0"/>
                <a:cs typeface="Arial" panose="020B0604020202020204" pitchFamily="34" charset="0"/>
              </a:rPr>
              <a:t>++577777=7620.001%VDZ.002.001</a:t>
            </a:r>
          </a:p>
          <a:p>
            <a:pPr algn="ctr"/>
            <a:r>
              <a:rPr lang="nb-NO" sz="700">
                <a:latin typeface="Arial" panose="020B0604020202020204" pitchFamily="34" charset="0"/>
                <a:cs typeface="Arial" panose="020B0604020202020204" pitchFamily="34" charset="0"/>
              </a:rPr>
              <a:t>(Grusplass)</a:t>
            </a: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F21F4660-A723-A202-F765-BE6484D09DA5}"/>
              </a:ext>
            </a:extLst>
          </p:cNvPr>
          <p:cNvSpPr/>
          <p:nvPr/>
        </p:nvSpPr>
        <p:spPr>
          <a:xfrm>
            <a:off x="609044" y="4549805"/>
            <a:ext cx="16482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700">
                <a:latin typeface="Arial" panose="020B0604020202020204" pitchFamily="34" charset="0"/>
                <a:cs typeface="Arial" panose="020B0604020202020204" pitchFamily="34" charset="0"/>
              </a:rPr>
              <a:t>++577777=7720.001%VPZ.002.002</a:t>
            </a:r>
          </a:p>
          <a:p>
            <a:pPr algn="ctr"/>
            <a:r>
              <a:rPr lang="nb-NO" sz="700">
                <a:latin typeface="Arial" panose="020B0604020202020204" pitchFamily="34" charset="0"/>
                <a:cs typeface="Arial" panose="020B0604020202020204" pitchFamily="34" charset="0"/>
              </a:rPr>
              <a:t>(Spirea)</a:t>
            </a: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E75AB095-28DC-1501-B712-659114FCA640}"/>
              </a:ext>
            </a:extLst>
          </p:cNvPr>
          <p:cNvSpPr/>
          <p:nvPr/>
        </p:nvSpPr>
        <p:spPr>
          <a:xfrm>
            <a:off x="2723567" y="1244090"/>
            <a:ext cx="16741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700">
                <a:latin typeface="Arial" panose="020B0604020202020204" pitchFamily="34" charset="0"/>
                <a:cs typeface="Arial" panose="020B0604020202020204" pitchFamily="34" charset="0"/>
              </a:rPr>
              <a:t>++577777=7720.001%VPZ.001.001</a:t>
            </a:r>
          </a:p>
          <a:p>
            <a:pPr algn="ctr"/>
            <a:r>
              <a:rPr lang="nb-NO" sz="700">
                <a:latin typeface="Arial" panose="020B0604020202020204" pitchFamily="34" charset="0"/>
                <a:cs typeface="Arial" panose="020B0604020202020204" pitchFamily="34" charset="0"/>
              </a:rPr>
              <a:t>(Bjørk)</a:t>
            </a:r>
          </a:p>
        </p:txBody>
      </p:sp>
      <p:sp>
        <p:nvSpPr>
          <p:cNvPr id="36" name="Stjerne: 10 tagger 35">
            <a:extLst>
              <a:ext uri="{FF2B5EF4-FFF2-40B4-BE49-F238E27FC236}">
                <a16:creationId xmlns:a16="http://schemas.microsoft.com/office/drawing/2014/main" id="{D3333BCE-74C5-141E-B6EE-4A19A0CE3CC1}"/>
              </a:ext>
            </a:extLst>
          </p:cNvPr>
          <p:cNvSpPr/>
          <p:nvPr/>
        </p:nvSpPr>
        <p:spPr>
          <a:xfrm>
            <a:off x="3666558" y="1381129"/>
            <a:ext cx="648000" cy="648000"/>
          </a:xfrm>
          <a:prstGeom prst="star10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37" name="Rett linje 36">
            <a:extLst>
              <a:ext uri="{FF2B5EF4-FFF2-40B4-BE49-F238E27FC236}">
                <a16:creationId xmlns:a16="http://schemas.microsoft.com/office/drawing/2014/main" id="{B869A532-001C-2F88-96A9-9569A1BDF6BA}"/>
              </a:ext>
            </a:extLst>
          </p:cNvPr>
          <p:cNvCxnSpPr>
            <a:cxnSpLocks/>
          </p:cNvCxnSpPr>
          <p:nvPr/>
        </p:nvCxnSpPr>
        <p:spPr>
          <a:xfrm>
            <a:off x="2842404" y="4408069"/>
            <a:ext cx="3384000" cy="0"/>
          </a:xfrm>
          <a:prstGeom prst="line">
            <a:avLst/>
          </a:prstGeom>
          <a:ln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Rett linje 37">
            <a:extLst>
              <a:ext uri="{FF2B5EF4-FFF2-40B4-BE49-F238E27FC236}">
                <a16:creationId xmlns:a16="http://schemas.microsoft.com/office/drawing/2014/main" id="{89733ED4-7A89-76F3-17CA-B74A6DA475C4}"/>
              </a:ext>
            </a:extLst>
          </p:cNvPr>
          <p:cNvCxnSpPr>
            <a:cxnSpLocks/>
          </p:cNvCxnSpPr>
          <p:nvPr/>
        </p:nvCxnSpPr>
        <p:spPr>
          <a:xfrm flipV="1">
            <a:off x="4321100" y="757995"/>
            <a:ext cx="620816" cy="1095241"/>
          </a:xfrm>
          <a:prstGeom prst="line">
            <a:avLst/>
          </a:prstGeom>
          <a:ln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Rett linje 39">
            <a:extLst>
              <a:ext uri="{FF2B5EF4-FFF2-40B4-BE49-F238E27FC236}">
                <a16:creationId xmlns:a16="http://schemas.microsoft.com/office/drawing/2014/main" id="{0E0136B6-7322-AE0C-466E-CCB2166A4B31}"/>
              </a:ext>
            </a:extLst>
          </p:cNvPr>
          <p:cNvCxnSpPr>
            <a:cxnSpLocks/>
          </p:cNvCxnSpPr>
          <p:nvPr/>
        </p:nvCxnSpPr>
        <p:spPr>
          <a:xfrm>
            <a:off x="2844000" y="1855911"/>
            <a:ext cx="1476000" cy="0"/>
          </a:xfrm>
          <a:prstGeom prst="line">
            <a:avLst/>
          </a:prstGeom>
          <a:ln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Rett linje 41">
            <a:extLst>
              <a:ext uri="{FF2B5EF4-FFF2-40B4-BE49-F238E27FC236}">
                <a16:creationId xmlns:a16="http://schemas.microsoft.com/office/drawing/2014/main" id="{4D0283BE-78F1-BD27-C484-179F7C1D2136}"/>
              </a:ext>
            </a:extLst>
          </p:cNvPr>
          <p:cNvCxnSpPr>
            <a:cxnSpLocks/>
          </p:cNvCxnSpPr>
          <p:nvPr/>
        </p:nvCxnSpPr>
        <p:spPr>
          <a:xfrm>
            <a:off x="5148000" y="1872000"/>
            <a:ext cx="1080000" cy="0"/>
          </a:xfrm>
          <a:prstGeom prst="line">
            <a:avLst/>
          </a:prstGeom>
          <a:ln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Rett linje 42">
            <a:extLst>
              <a:ext uri="{FF2B5EF4-FFF2-40B4-BE49-F238E27FC236}">
                <a16:creationId xmlns:a16="http://schemas.microsoft.com/office/drawing/2014/main" id="{5723CB47-F560-6A86-7B25-D15EC4A67E27}"/>
              </a:ext>
            </a:extLst>
          </p:cNvPr>
          <p:cNvCxnSpPr>
            <a:cxnSpLocks/>
          </p:cNvCxnSpPr>
          <p:nvPr/>
        </p:nvCxnSpPr>
        <p:spPr>
          <a:xfrm flipV="1">
            <a:off x="5144154" y="1117188"/>
            <a:ext cx="417381" cy="752117"/>
          </a:xfrm>
          <a:prstGeom prst="line">
            <a:avLst/>
          </a:prstGeom>
          <a:ln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Rett linje 45">
            <a:extLst>
              <a:ext uri="{FF2B5EF4-FFF2-40B4-BE49-F238E27FC236}">
                <a16:creationId xmlns:a16="http://schemas.microsoft.com/office/drawing/2014/main" id="{EEAC343E-ADE8-D427-721E-828155E3071F}"/>
              </a:ext>
            </a:extLst>
          </p:cNvPr>
          <p:cNvCxnSpPr>
            <a:cxnSpLocks/>
          </p:cNvCxnSpPr>
          <p:nvPr/>
        </p:nvCxnSpPr>
        <p:spPr>
          <a:xfrm flipV="1">
            <a:off x="4314557" y="757995"/>
            <a:ext cx="627359" cy="1095241"/>
          </a:xfrm>
          <a:prstGeom prst="line">
            <a:avLst/>
          </a:prstGeom>
          <a:ln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ktangel 46">
            <a:extLst>
              <a:ext uri="{FF2B5EF4-FFF2-40B4-BE49-F238E27FC236}">
                <a16:creationId xmlns:a16="http://schemas.microsoft.com/office/drawing/2014/main" id="{18BF509A-F7A5-C017-0CC2-6A5EA7E5F9C4}"/>
              </a:ext>
            </a:extLst>
          </p:cNvPr>
          <p:cNvSpPr/>
          <p:nvPr/>
        </p:nvSpPr>
        <p:spPr>
          <a:xfrm>
            <a:off x="5243204" y="1536077"/>
            <a:ext cx="16252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700">
                <a:latin typeface="Arial" panose="020B0604020202020204" pitchFamily="34" charset="0"/>
                <a:cs typeface="Arial" panose="020B0604020202020204" pitchFamily="34" charset="0"/>
              </a:rPr>
              <a:t>++577777=7620.001%VKZ.001.001</a:t>
            </a:r>
          </a:p>
          <a:p>
            <a:pPr algn="ctr"/>
            <a:r>
              <a:rPr lang="nb-NO" sz="700">
                <a:latin typeface="Arial" panose="020B0604020202020204" pitchFamily="34" charset="0"/>
                <a:cs typeface="Arial" panose="020B0604020202020204" pitchFamily="34" charset="0"/>
              </a:rPr>
              <a:t>(Kantstein)</a:t>
            </a:r>
          </a:p>
        </p:txBody>
      </p:sp>
      <p:sp>
        <p:nvSpPr>
          <p:cNvPr id="48" name="Rektangel 47">
            <a:extLst>
              <a:ext uri="{FF2B5EF4-FFF2-40B4-BE49-F238E27FC236}">
                <a16:creationId xmlns:a16="http://schemas.microsoft.com/office/drawing/2014/main" id="{F194174E-BB6D-7037-51B7-4D7707000164}"/>
              </a:ext>
            </a:extLst>
          </p:cNvPr>
          <p:cNvSpPr/>
          <p:nvPr/>
        </p:nvSpPr>
        <p:spPr>
          <a:xfrm rot="5400000">
            <a:off x="2734404" y="3749453"/>
            <a:ext cx="288000" cy="72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58F538EA-22DC-2DD7-6AA7-95725CC728DB}"/>
              </a:ext>
            </a:extLst>
          </p:cNvPr>
          <p:cNvSpPr/>
          <p:nvPr/>
        </p:nvSpPr>
        <p:spPr>
          <a:xfrm>
            <a:off x="2914404" y="3705926"/>
            <a:ext cx="16644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700">
                <a:latin typeface="Arial" panose="020B0604020202020204" pitchFamily="34" charset="0"/>
                <a:cs typeface="Arial" panose="020B0604020202020204" pitchFamily="34" charset="0"/>
              </a:rPr>
              <a:t>++577777=7730.001%GOZ.001.001</a:t>
            </a:r>
          </a:p>
          <a:p>
            <a:pPr algn="ctr"/>
            <a:r>
              <a:rPr lang="nb-NO" sz="700">
                <a:latin typeface="Arial" panose="020B0604020202020204" pitchFamily="34" charset="0"/>
                <a:cs typeface="Arial" panose="020B0604020202020204" pitchFamily="34" charset="0"/>
              </a:rPr>
              <a:t>(Sittebenk)</a:t>
            </a:r>
          </a:p>
        </p:txBody>
      </p:sp>
      <p:sp>
        <p:nvSpPr>
          <p:cNvPr id="51" name="Rektangel 50">
            <a:extLst>
              <a:ext uri="{FF2B5EF4-FFF2-40B4-BE49-F238E27FC236}">
                <a16:creationId xmlns:a16="http://schemas.microsoft.com/office/drawing/2014/main" id="{19C3C183-8799-7210-389E-BEEC7D661E22}"/>
              </a:ext>
            </a:extLst>
          </p:cNvPr>
          <p:cNvSpPr/>
          <p:nvPr/>
        </p:nvSpPr>
        <p:spPr>
          <a:xfrm>
            <a:off x="2913515" y="2209906"/>
            <a:ext cx="16584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700">
                <a:latin typeface="Arial" panose="020B0604020202020204" pitchFamily="34" charset="0"/>
                <a:cs typeface="Arial" panose="020B0604020202020204" pitchFamily="34" charset="0"/>
              </a:rPr>
              <a:t>++577777=7730.001%GOZ.001.001</a:t>
            </a:r>
          </a:p>
          <a:p>
            <a:pPr algn="ctr"/>
            <a:r>
              <a:rPr lang="nb-NO" sz="700">
                <a:latin typeface="Arial" panose="020B0604020202020204" pitchFamily="34" charset="0"/>
                <a:cs typeface="Arial" panose="020B0604020202020204" pitchFamily="34" charset="0"/>
              </a:rPr>
              <a:t>(Sittebenk)</a:t>
            </a:r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6682F581-B1D2-664F-5696-2B378BD4E89C}"/>
              </a:ext>
            </a:extLst>
          </p:cNvPr>
          <p:cNvSpPr/>
          <p:nvPr/>
        </p:nvSpPr>
        <p:spPr>
          <a:xfrm>
            <a:off x="3666558" y="2880008"/>
            <a:ext cx="16075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700">
                <a:latin typeface="Arial" panose="020B0604020202020204" pitchFamily="34" charset="0"/>
                <a:cs typeface="Arial" panose="020B0604020202020204" pitchFamily="34" charset="0"/>
              </a:rPr>
              <a:t>++577777=7620.001%VDZ.001.001 (Asfalt)</a:t>
            </a:r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B7C0E4C7-4515-2B29-59F4-1B4596EDFE35}"/>
              </a:ext>
            </a:extLst>
          </p:cNvPr>
          <p:cNvSpPr/>
          <p:nvPr/>
        </p:nvSpPr>
        <p:spPr>
          <a:xfrm rot="5400000">
            <a:off x="2733515" y="2352084"/>
            <a:ext cx="288000" cy="72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D64BC219-88F0-2154-9765-D8B6FA6B6E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4260" y="2952000"/>
            <a:ext cx="158510" cy="445047"/>
          </a:xfrm>
          <a:prstGeom prst="rect">
            <a:avLst/>
          </a:prstGeom>
        </p:spPr>
      </p:pic>
      <p:pic>
        <p:nvPicPr>
          <p:cNvPr id="63" name="Bilde 62">
            <a:extLst>
              <a:ext uri="{FF2B5EF4-FFF2-40B4-BE49-F238E27FC236}">
                <a16:creationId xmlns:a16="http://schemas.microsoft.com/office/drawing/2014/main" id="{B020DAB9-0807-9390-935C-57FD4B2266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6064235" y="2952000"/>
            <a:ext cx="158510" cy="4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3746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92D050">
            <a:alpha val="9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ktangel 90">
            <a:extLst>
              <a:ext uri="{FF2B5EF4-FFF2-40B4-BE49-F238E27FC236}">
                <a16:creationId xmlns:a16="http://schemas.microsoft.com/office/drawing/2014/main" id="{56F4853E-C53E-46C0-83E0-795C1C2A3F19}"/>
              </a:ext>
            </a:extLst>
          </p:cNvPr>
          <p:cNvSpPr/>
          <p:nvPr/>
        </p:nvSpPr>
        <p:spPr>
          <a:xfrm>
            <a:off x="2815557" y="1858586"/>
            <a:ext cx="3420000" cy="255600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198797"/>
                      <a:gd name="connsiteY0" fmla="*/ 0 h 1340210"/>
                      <a:gd name="connsiteX1" fmla="*/ 557840 w 4198797"/>
                      <a:gd name="connsiteY1" fmla="*/ 0 h 1340210"/>
                      <a:gd name="connsiteX2" fmla="*/ 1031704 w 4198797"/>
                      <a:gd name="connsiteY2" fmla="*/ 0 h 1340210"/>
                      <a:gd name="connsiteX3" fmla="*/ 1715508 w 4198797"/>
                      <a:gd name="connsiteY3" fmla="*/ 0 h 1340210"/>
                      <a:gd name="connsiteX4" fmla="*/ 2273349 w 4198797"/>
                      <a:gd name="connsiteY4" fmla="*/ 0 h 1340210"/>
                      <a:gd name="connsiteX5" fmla="*/ 2831189 w 4198797"/>
                      <a:gd name="connsiteY5" fmla="*/ 0 h 1340210"/>
                      <a:gd name="connsiteX6" fmla="*/ 3514993 w 4198797"/>
                      <a:gd name="connsiteY6" fmla="*/ 0 h 1340210"/>
                      <a:gd name="connsiteX7" fmla="*/ 4198797 w 4198797"/>
                      <a:gd name="connsiteY7" fmla="*/ 0 h 1340210"/>
                      <a:gd name="connsiteX8" fmla="*/ 4198797 w 4198797"/>
                      <a:gd name="connsiteY8" fmla="*/ 473541 h 1340210"/>
                      <a:gd name="connsiteX9" fmla="*/ 4198797 w 4198797"/>
                      <a:gd name="connsiteY9" fmla="*/ 893473 h 1340210"/>
                      <a:gd name="connsiteX10" fmla="*/ 4198797 w 4198797"/>
                      <a:gd name="connsiteY10" fmla="*/ 1340210 h 1340210"/>
                      <a:gd name="connsiteX11" fmla="*/ 3598969 w 4198797"/>
                      <a:gd name="connsiteY11" fmla="*/ 1340210 h 1340210"/>
                      <a:gd name="connsiteX12" fmla="*/ 3041129 w 4198797"/>
                      <a:gd name="connsiteY12" fmla="*/ 1340210 h 1340210"/>
                      <a:gd name="connsiteX13" fmla="*/ 2357325 w 4198797"/>
                      <a:gd name="connsiteY13" fmla="*/ 1340210 h 1340210"/>
                      <a:gd name="connsiteX14" fmla="*/ 1673521 w 4198797"/>
                      <a:gd name="connsiteY14" fmla="*/ 1340210 h 1340210"/>
                      <a:gd name="connsiteX15" fmla="*/ 1157668 w 4198797"/>
                      <a:gd name="connsiteY15" fmla="*/ 1340210 h 1340210"/>
                      <a:gd name="connsiteX16" fmla="*/ 557840 w 4198797"/>
                      <a:gd name="connsiteY16" fmla="*/ 1340210 h 1340210"/>
                      <a:gd name="connsiteX17" fmla="*/ 0 w 4198797"/>
                      <a:gd name="connsiteY17" fmla="*/ 1340210 h 1340210"/>
                      <a:gd name="connsiteX18" fmla="*/ 0 w 4198797"/>
                      <a:gd name="connsiteY18" fmla="*/ 893473 h 1340210"/>
                      <a:gd name="connsiteX19" fmla="*/ 0 w 4198797"/>
                      <a:gd name="connsiteY19" fmla="*/ 473541 h 1340210"/>
                      <a:gd name="connsiteX20" fmla="*/ 0 w 4198797"/>
                      <a:gd name="connsiteY20" fmla="*/ 0 h 13402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4198797" h="1340210" extrusionOk="0">
                        <a:moveTo>
                          <a:pt x="0" y="0"/>
                        </a:moveTo>
                        <a:cubicBezTo>
                          <a:pt x="243598" y="-53907"/>
                          <a:pt x="321422" y="18976"/>
                          <a:pt x="557840" y="0"/>
                        </a:cubicBezTo>
                        <a:cubicBezTo>
                          <a:pt x="794258" y="-18976"/>
                          <a:pt x="921412" y="46683"/>
                          <a:pt x="1031704" y="0"/>
                        </a:cubicBezTo>
                        <a:cubicBezTo>
                          <a:pt x="1141996" y="-46683"/>
                          <a:pt x="1523052" y="37674"/>
                          <a:pt x="1715508" y="0"/>
                        </a:cubicBezTo>
                        <a:cubicBezTo>
                          <a:pt x="1907964" y="-37674"/>
                          <a:pt x="2120822" y="46207"/>
                          <a:pt x="2273349" y="0"/>
                        </a:cubicBezTo>
                        <a:cubicBezTo>
                          <a:pt x="2425876" y="-46207"/>
                          <a:pt x="2574430" y="30721"/>
                          <a:pt x="2831189" y="0"/>
                        </a:cubicBezTo>
                        <a:cubicBezTo>
                          <a:pt x="3087948" y="-30721"/>
                          <a:pt x="3223213" y="26154"/>
                          <a:pt x="3514993" y="0"/>
                        </a:cubicBezTo>
                        <a:cubicBezTo>
                          <a:pt x="3806773" y="-26154"/>
                          <a:pt x="3862633" y="32093"/>
                          <a:pt x="4198797" y="0"/>
                        </a:cubicBezTo>
                        <a:cubicBezTo>
                          <a:pt x="4254538" y="165379"/>
                          <a:pt x="4150150" y="319633"/>
                          <a:pt x="4198797" y="473541"/>
                        </a:cubicBezTo>
                        <a:cubicBezTo>
                          <a:pt x="4247444" y="627449"/>
                          <a:pt x="4171794" y="800011"/>
                          <a:pt x="4198797" y="893473"/>
                        </a:cubicBezTo>
                        <a:cubicBezTo>
                          <a:pt x="4225800" y="986935"/>
                          <a:pt x="4157746" y="1170666"/>
                          <a:pt x="4198797" y="1340210"/>
                        </a:cubicBezTo>
                        <a:cubicBezTo>
                          <a:pt x="4048927" y="1359446"/>
                          <a:pt x="3819450" y="1288775"/>
                          <a:pt x="3598969" y="1340210"/>
                        </a:cubicBezTo>
                        <a:cubicBezTo>
                          <a:pt x="3378488" y="1391645"/>
                          <a:pt x="3267804" y="1279384"/>
                          <a:pt x="3041129" y="1340210"/>
                        </a:cubicBezTo>
                        <a:cubicBezTo>
                          <a:pt x="2814454" y="1401036"/>
                          <a:pt x="2679858" y="1267061"/>
                          <a:pt x="2357325" y="1340210"/>
                        </a:cubicBezTo>
                        <a:cubicBezTo>
                          <a:pt x="2034792" y="1413359"/>
                          <a:pt x="2008927" y="1285120"/>
                          <a:pt x="1673521" y="1340210"/>
                        </a:cubicBezTo>
                        <a:cubicBezTo>
                          <a:pt x="1338115" y="1395300"/>
                          <a:pt x="1296394" y="1282080"/>
                          <a:pt x="1157668" y="1340210"/>
                        </a:cubicBezTo>
                        <a:cubicBezTo>
                          <a:pt x="1018942" y="1398340"/>
                          <a:pt x="835791" y="1304515"/>
                          <a:pt x="557840" y="1340210"/>
                        </a:cubicBezTo>
                        <a:cubicBezTo>
                          <a:pt x="279889" y="1375905"/>
                          <a:pt x="175001" y="1304149"/>
                          <a:pt x="0" y="1340210"/>
                        </a:cubicBezTo>
                        <a:cubicBezTo>
                          <a:pt x="-20311" y="1134719"/>
                          <a:pt x="42715" y="1043461"/>
                          <a:pt x="0" y="893473"/>
                        </a:cubicBezTo>
                        <a:cubicBezTo>
                          <a:pt x="-42715" y="743485"/>
                          <a:pt x="23189" y="651232"/>
                          <a:pt x="0" y="473541"/>
                        </a:cubicBezTo>
                        <a:cubicBezTo>
                          <a:pt x="-23189" y="295850"/>
                          <a:pt x="1199" y="22207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2" name="Rektangel 91">
            <a:extLst>
              <a:ext uri="{FF2B5EF4-FFF2-40B4-BE49-F238E27FC236}">
                <a16:creationId xmlns:a16="http://schemas.microsoft.com/office/drawing/2014/main" id="{8DF145AD-395D-42F3-AE3D-E784BC03F755}"/>
              </a:ext>
            </a:extLst>
          </p:cNvPr>
          <p:cNvSpPr/>
          <p:nvPr/>
        </p:nvSpPr>
        <p:spPr>
          <a:xfrm rot="1761966">
            <a:off x="4474118" y="824377"/>
            <a:ext cx="720000" cy="1714576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198797"/>
                      <a:gd name="connsiteY0" fmla="*/ 0 h 1340210"/>
                      <a:gd name="connsiteX1" fmla="*/ 557840 w 4198797"/>
                      <a:gd name="connsiteY1" fmla="*/ 0 h 1340210"/>
                      <a:gd name="connsiteX2" fmla="*/ 1031704 w 4198797"/>
                      <a:gd name="connsiteY2" fmla="*/ 0 h 1340210"/>
                      <a:gd name="connsiteX3" fmla="*/ 1715508 w 4198797"/>
                      <a:gd name="connsiteY3" fmla="*/ 0 h 1340210"/>
                      <a:gd name="connsiteX4" fmla="*/ 2273349 w 4198797"/>
                      <a:gd name="connsiteY4" fmla="*/ 0 h 1340210"/>
                      <a:gd name="connsiteX5" fmla="*/ 2831189 w 4198797"/>
                      <a:gd name="connsiteY5" fmla="*/ 0 h 1340210"/>
                      <a:gd name="connsiteX6" fmla="*/ 3514993 w 4198797"/>
                      <a:gd name="connsiteY6" fmla="*/ 0 h 1340210"/>
                      <a:gd name="connsiteX7" fmla="*/ 4198797 w 4198797"/>
                      <a:gd name="connsiteY7" fmla="*/ 0 h 1340210"/>
                      <a:gd name="connsiteX8" fmla="*/ 4198797 w 4198797"/>
                      <a:gd name="connsiteY8" fmla="*/ 473541 h 1340210"/>
                      <a:gd name="connsiteX9" fmla="*/ 4198797 w 4198797"/>
                      <a:gd name="connsiteY9" fmla="*/ 893473 h 1340210"/>
                      <a:gd name="connsiteX10" fmla="*/ 4198797 w 4198797"/>
                      <a:gd name="connsiteY10" fmla="*/ 1340210 h 1340210"/>
                      <a:gd name="connsiteX11" fmla="*/ 3598969 w 4198797"/>
                      <a:gd name="connsiteY11" fmla="*/ 1340210 h 1340210"/>
                      <a:gd name="connsiteX12" fmla="*/ 3041129 w 4198797"/>
                      <a:gd name="connsiteY12" fmla="*/ 1340210 h 1340210"/>
                      <a:gd name="connsiteX13" fmla="*/ 2357325 w 4198797"/>
                      <a:gd name="connsiteY13" fmla="*/ 1340210 h 1340210"/>
                      <a:gd name="connsiteX14" fmla="*/ 1673521 w 4198797"/>
                      <a:gd name="connsiteY14" fmla="*/ 1340210 h 1340210"/>
                      <a:gd name="connsiteX15" fmla="*/ 1157668 w 4198797"/>
                      <a:gd name="connsiteY15" fmla="*/ 1340210 h 1340210"/>
                      <a:gd name="connsiteX16" fmla="*/ 557840 w 4198797"/>
                      <a:gd name="connsiteY16" fmla="*/ 1340210 h 1340210"/>
                      <a:gd name="connsiteX17" fmla="*/ 0 w 4198797"/>
                      <a:gd name="connsiteY17" fmla="*/ 1340210 h 1340210"/>
                      <a:gd name="connsiteX18" fmla="*/ 0 w 4198797"/>
                      <a:gd name="connsiteY18" fmla="*/ 893473 h 1340210"/>
                      <a:gd name="connsiteX19" fmla="*/ 0 w 4198797"/>
                      <a:gd name="connsiteY19" fmla="*/ 473541 h 1340210"/>
                      <a:gd name="connsiteX20" fmla="*/ 0 w 4198797"/>
                      <a:gd name="connsiteY20" fmla="*/ 0 h 13402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4198797" h="1340210" extrusionOk="0">
                        <a:moveTo>
                          <a:pt x="0" y="0"/>
                        </a:moveTo>
                        <a:cubicBezTo>
                          <a:pt x="243598" y="-53907"/>
                          <a:pt x="321422" y="18976"/>
                          <a:pt x="557840" y="0"/>
                        </a:cubicBezTo>
                        <a:cubicBezTo>
                          <a:pt x="794258" y="-18976"/>
                          <a:pt x="921412" y="46683"/>
                          <a:pt x="1031704" y="0"/>
                        </a:cubicBezTo>
                        <a:cubicBezTo>
                          <a:pt x="1141996" y="-46683"/>
                          <a:pt x="1523052" y="37674"/>
                          <a:pt x="1715508" y="0"/>
                        </a:cubicBezTo>
                        <a:cubicBezTo>
                          <a:pt x="1907964" y="-37674"/>
                          <a:pt x="2120822" y="46207"/>
                          <a:pt x="2273349" y="0"/>
                        </a:cubicBezTo>
                        <a:cubicBezTo>
                          <a:pt x="2425876" y="-46207"/>
                          <a:pt x="2574430" y="30721"/>
                          <a:pt x="2831189" y="0"/>
                        </a:cubicBezTo>
                        <a:cubicBezTo>
                          <a:pt x="3087948" y="-30721"/>
                          <a:pt x="3223213" y="26154"/>
                          <a:pt x="3514993" y="0"/>
                        </a:cubicBezTo>
                        <a:cubicBezTo>
                          <a:pt x="3806773" y="-26154"/>
                          <a:pt x="3862633" y="32093"/>
                          <a:pt x="4198797" y="0"/>
                        </a:cubicBezTo>
                        <a:cubicBezTo>
                          <a:pt x="4254538" y="165379"/>
                          <a:pt x="4150150" y="319633"/>
                          <a:pt x="4198797" y="473541"/>
                        </a:cubicBezTo>
                        <a:cubicBezTo>
                          <a:pt x="4247444" y="627449"/>
                          <a:pt x="4171794" y="800011"/>
                          <a:pt x="4198797" y="893473"/>
                        </a:cubicBezTo>
                        <a:cubicBezTo>
                          <a:pt x="4225800" y="986935"/>
                          <a:pt x="4157746" y="1170666"/>
                          <a:pt x="4198797" y="1340210"/>
                        </a:cubicBezTo>
                        <a:cubicBezTo>
                          <a:pt x="4048927" y="1359446"/>
                          <a:pt x="3819450" y="1288775"/>
                          <a:pt x="3598969" y="1340210"/>
                        </a:cubicBezTo>
                        <a:cubicBezTo>
                          <a:pt x="3378488" y="1391645"/>
                          <a:pt x="3267804" y="1279384"/>
                          <a:pt x="3041129" y="1340210"/>
                        </a:cubicBezTo>
                        <a:cubicBezTo>
                          <a:pt x="2814454" y="1401036"/>
                          <a:pt x="2679858" y="1267061"/>
                          <a:pt x="2357325" y="1340210"/>
                        </a:cubicBezTo>
                        <a:cubicBezTo>
                          <a:pt x="2034792" y="1413359"/>
                          <a:pt x="2008927" y="1285120"/>
                          <a:pt x="1673521" y="1340210"/>
                        </a:cubicBezTo>
                        <a:cubicBezTo>
                          <a:pt x="1338115" y="1395300"/>
                          <a:pt x="1296394" y="1282080"/>
                          <a:pt x="1157668" y="1340210"/>
                        </a:cubicBezTo>
                        <a:cubicBezTo>
                          <a:pt x="1018942" y="1398340"/>
                          <a:pt x="835791" y="1304515"/>
                          <a:pt x="557840" y="1340210"/>
                        </a:cubicBezTo>
                        <a:cubicBezTo>
                          <a:pt x="279889" y="1375905"/>
                          <a:pt x="175001" y="1304149"/>
                          <a:pt x="0" y="1340210"/>
                        </a:cubicBezTo>
                        <a:cubicBezTo>
                          <a:pt x="-20311" y="1134719"/>
                          <a:pt x="42715" y="1043461"/>
                          <a:pt x="0" y="893473"/>
                        </a:cubicBezTo>
                        <a:cubicBezTo>
                          <a:pt x="-42715" y="743485"/>
                          <a:pt x="23189" y="651232"/>
                          <a:pt x="0" y="473541"/>
                        </a:cubicBezTo>
                        <a:cubicBezTo>
                          <a:pt x="-23189" y="295850"/>
                          <a:pt x="1199" y="22207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7" name="Rektangel 56">
            <a:extLst>
              <a:ext uri="{FF2B5EF4-FFF2-40B4-BE49-F238E27FC236}">
                <a16:creationId xmlns:a16="http://schemas.microsoft.com/office/drawing/2014/main" id="{3B66255D-70D1-452C-89E8-ED6520D45B2F}"/>
              </a:ext>
            </a:extLst>
          </p:cNvPr>
          <p:cNvSpPr/>
          <p:nvPr/>
        </p:nvSpPr>
        <p:spPr>
          <a:xfrm>
            <a:off x="6605717" y="984024"/>
            <a:ext cx="1979264" cy="2308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++577777 Byggnummer utendørs</a:t>
            </a:r>
          </a:p>
        </p:txBody>
      </p:sp>
      <p:sp>
        <p:nvSpPr>
          <p:cNvPr id="58" name="TekstSylinder 57">
            <a:extLst>
              <a:ext uri="{FF2B5EF4-FFF2-40B4-BE49-F238E27FC236}">
                <a16:creationId xmlns:a16="http://schemas.microsoft.com/office/drawing/2014/main" id="{2E0ED9DA-D680-4ECF-A3E5-DD41391702EE}"/>
              </a:ext>
            </a:extLst>
          </p:cNvPr>
          <p:cNvSpPr txBox="1"/>
          <p:nvPr/>
        </p:nvSpPr>
        <p:spPr>
          <a:xfrm>
            <a:off x="3178277" y="163777"/>
            <a:ext cx="273469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/>
              <a:t>=73xx UTENDØRS VVS 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EF8C0A7-C350-4B99-B037-8429E3315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dirty="0" smtClean="0"/>
              <a:pPr/>
              <a:t>37</a:t>
            </a:fld>
            <a:r>
              <a:rPr lang="en-US"/>
              <a:t> av 40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3EB1F619-9911-4600-911D-725C0E1CA5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008000" y="2589948"/>
            <a:ext cx="2571114" cy="1097693"/>
          </a:xfrm>
          <a:prstGeom prst="rect">
            <a:avLst/>
          </a:prstGeom>
        </p:spPr>
      </p:pic>
      <p:pic>
        <p:nvPicPr>
          <p:cNvPr id="54" name="Bilde 53">
            <a:extLst>
              <a:ext uri="{FF2B5EF4-FFF2-40B4-BE49-F238E27FC236}">
                <a16:creationId xmlns:a16="http://schemas.microsoft.com/office/drawing/2014/main" id="{3E536A3A-D1DE-463E-A709-0704F78BDB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472000" y="2589947"/>
            <a:ext cx="2571114" cy="1097693"/>
          </a:xfrm>
          <a:prstGeom prst="rect">
            <a:avLst/>
          </a:prstGeom>
        </p:spPr>
      </p:pic>
      <p:sp>
        <p:nvSpPr>
          <p:cNvPr id="98" name="Rektangel 97">
            <a:extLst>
              <a:ext uri="{FF2B5EF4-FFF2-40B4-BE49-F238E27FC236}">
                <a16:creationId xmlns:a16="http://schemas.microsoft.com/office/drawing/2014/main" id="{D644CF77-95A4-444A-ABEA-3476FB958E3C}"/>
              </a:ext>
            </a:extLst>
          </p:cNvPr>
          <p:cNvSpPr/>
          <p:nvPr/>
        </p:nvSpPr>
        <p:spPr>
          <a:xfrm>
            <a:off x="1836000" y="2899165"/>
            <a:ext cx="886027" cy="50783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++111111 Byggnummer bygg 1</a:t>
            </a:r>
          </a:p>
        </p:txBody>
      </p:sp>
      <p:sp>
        <p:nvSpPr>
          <p:cNvPr id="99" name="Rektangel 98">
            <a:extLst>
              <a:ext uri="{FF2B5EF4-FFF2-40B4-BE49-F238E27FC236}">
                <a16:creationId xmlns:a16="http://schemas.microsoft.com/office/drawing/2014/main" id="{969DE0AB-FC84-45DA-B1C0-8A2096C4098D}"/>
              </a:ext>
            </a:extLst>
          </p:cNvPr>
          <p:cNvSpPr/>
          <p:nvPr/>
        </p:nvSpPr>
        <p:spPr>
          <a:xfrm>
            <a:off x="6335202" y="2899164"/>
            <a:ext cx="864000" cy="50783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++222222 Byggnummer bygg 2</a:t>
            </a:r>
          </a:p>
        </p:txBody>
      </p:sp>
      <p:cxnSp>
        <p:nvCxnSpPr>
          <p:cNvPr id="37" name="Rett linje 36">
            <a:extLst>
              <a:ext uri="{FF2B5EF4-FFF2-40B4-BE49-F238E27FC236}">
                <a16:creationId xmlns:a16="http://schemas.microsoft.com/office/drawing/2014/main" id="{B869A532-001C-2F88-96A9-9569A1BDF6BA}"/>
              </a:ext>
            </a:extLst>
          </p:cNvPr>
          <p:cNvCxnSpPr>
            <a:cxnSpLocks/>
          </p:cNvCxnSpPr>
          <p:nvPr/>
        </p:nvCxnSpPr>
        <p:spPr>
          <a:xfrm>
            <a:off x="2842404" y="4408069"/>
            <a:ext cx="3384000" cy="0"/>
          </a:xfrm>
          <a:prstGeom prst="line">
            <a:avLst/>
          </a:prstGeom>
          <a:ln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Rett linje 37">
            <a:extLst>
              <a:ext uri="{FF2B5EF4-FFF2-40B4-BE49-F238E27FC236}">
                <a16:creationId xmlns:a16="http://schemas.microsoft.com/office/drawing/2014/main" id="{89733ED4-7A89-76F3-17CA-B74A6DA475C4}"/>
              </a:ext>
            </a:extLst>
          </p:cNvPr>
          <p:cNvCxnSpPr>
            <a:cxnSpLocks/>
          </p:cNvCxnSpPr>
          <p:nvPr/>
        </p:nvCxnSpPr>
        <p:spPr>
          <a:xfrm flipV="1">
            <a:off x="4321100" y="757995"/>
            <a:ext cx="620816" cy="1095241"/>
          </a:xfrm>
          <a:prstGeom prst="line">
            <a:avLst/>
          </a:prstGeom>
          <a:ln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Rett linje 39">
            <a:extLst>
              <a:ext uri="{FF2B5EF4-FFF2-40B4-BE49-F238E27FC236}">
                <a16:creationId xmlns:a16="http://schemas.microsoft.com/office/drawing/2014/main" id="{0E0136B6-7322-AE0C-466E-CCB2166A4B31}"/>
              </a:ext>
            </a:extLst>
          </p:cNvPr>
          <p:cNvCxnSpPr>
            <a:cxnSpLocks/>
          </p:cNvCxnSpPr>
          <p:nvPr/>
        </p:nvCxnSpPr>
        <p:spPr>
          <a:xfrm>
            <a:off x="2844000" y="1855911"/>
            <a:ext cx="1476000" cy="0"/>
          </a:xfrm>
          <a:prstGeom prst="line">
            <a:avLst/>
          </a:prstGeom>
          <a:ln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Rett linje 41">
            <a:extLst>
              <a:ext uri="{FF2B5EF4-FFF2-40B4-BE49-F238E27FC236}">
                <a16:creationId xmlns:a16="http://schemas.microsoft.com/office/drawing/2014/main" id="{4D0283BE-78F1-BD27-C484-179F7C1D2136}"/>
              </a:ext>
            </a:extLst>
          </p:cNvPr>
          <p:cNvCxnSpPr>
            <a:cxnSpLocks/>
          </p:cNvCxnSpPr>
          <p:nvPr/>
        </p:nvCxnSpPr>
        <p:spPr>
          <a:xfrm>
            <a:off x="5148000" y="1872000"/>
            <a:ext cx="1080000" cy="0"/>
          </a:xfrm>
          <a:prstGeom prst="line">
            <a:avLst/>
          </a:prstGeom>
          <a:ln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Rett linje 42">
            <a:extLst>
              <a:ext uri="{FF2B5EF4-FFF2-40B4-BE49-F238E27FC236}">
                <a16:creationId xmlns:a16="http://schemas.microsoft.com/office/drawing/2014/main" id="{5723CB47-F560-6A86-7B25-D15EC4A67E27}"/>
              </a:ext>
            </a:extLst>
          </p:cNvPr>
          <p:cNvCxnSpPr>
            <a:cxnSpLocks/>
          </p:cNvCxnSpPr>
          <p:nvPr/>
        </p:nvCxnSpPr>
        <p:spPr>
          <a:xfrm flipV="1">
            <a:off x="5144154" y="1117188"/>
            <a:ext cx="417381" cy="752117"/>
          </a:xfrm>
          <a:prstGeom prst="line">
            <a:avLst/>
          </a:prstGeom>
          <a:ln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Rett linje 45">
            <a:extLst>
              <a:ext uri="{FF2B5EF4-FFF2-40B4-BE49-F238E27FC236}">
                <a16:creationId xmlns:a16="http://schemas.microsoft.com/office/drawing/2014/main" id="{EEAC343E-ADE8-D427-721E-828155E3071F}"/>
              </a:ext>
            </a:extLst>
          </p:cNvPr>
          <p:cNvCxnSpPr>
            <a:cxnSpLocks/>
          </p:cNvCxnSpPr>
          <p:nvPr/>
        </p:nvCxnSpPr>
        <p:spPr>
          <a:xfrm flipV="1">
            <a:off x="4314557" y="757995"/>
            <a:ext cx="627359" cy="1095241"/>
          </a:xfrm>
          <a:prstGeom prst="line">
            <a:avLst/>
          </a:prstGeom>
          <a:ln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ktangel 47">
            <a:extLst>
              <a:ext uri="{FF2B5EF4-FFF2-40B4-BE49-F238E27FC236}">
                <a16:creationId xmlns:a16="http://schemas.microsoft.com/office/drawing/2014/main" id="{F194174E-BB6D-7037-51B7-4D7707000164}"/>
              </a:ext>
            </a:extLst>
          </p:cNvPr>
          <p:cNvSpPr/>
          <p:nvPr/>
        </p:nvSpPr>
        <p:spPr>
          <a:xfrm rot="5400000">
            <a:off x="2734404" y="3749453"/>
            <a:ext cx="288000" cy="72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B7C0E4C7-4515-2B29-59F4-1B4596EDFE35}"/>
              </a:ext>
            </a:extLst>
          </p:cNvPr>
          <p:cNvSpPr/>
          <p:nvPr/>
        </p:nvSpPr>
        <p:spPr>
          <a:xfrm rot="5400000">
            <a:off x="2733515" y="2352084"/>
            <a:ext cx="288000" cy="72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D64BC219-88F0-2154-9765-D8B6FA6B6E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4260" y="2952000"/>
            <a:ext cx="158510" cy="445047"/>
          </a:xfrm>
          <a:prstGeom prst="rect">
            <a:avLst/>
          </a:prstGeom>
        </p:spPr>
      </p:pic>
      <p:pic>
        <p:nvPicPr>
          <p:cNvPr id="63" name="Bilde 62">
            <a:extLst>
              <a:ext uri="{FF2B5EF4-FFF2-40B4-BE49-F238E27FC236}">
                <a16:creationId xmlns:a16="http://schemas.microsoft.com/office/drawing/2014/main" id="{B020DAB9-0807-9390-935C-57FD4B2266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6064235" y="2952000"/>
            <a:ext cx="158510" cy="445047"/>
          </a:xfrm>
          <a:prstGeom prst="rect">
            <a:avLst/>
          </a:prstGeom>
        </p:spPr>
      </p:pic>
      <p:sp>
        <p:nvSpPr>
          <p:cNvPr id="50" name="Rektangel 49">
            <a:extLst>
              <a:ext uri="{FF2B5EF4-FFF2-40B4-BE49-F238E27FC236}">
                <a16:creationId xmlns:a16="http://schemas.microsoft.com/office/drawing/2014/main" id="{F909207F-0419-64A8-F9C4-3180AFA4688B}"/>
              </a:ext>
            </a:extLst>
          </p:cNvPr>
          <p:cNvSpPr/>
          <p:nvPr/>
        </p:nvSpPr>
        <p:spPr>
          <a:xfrm>
            <a:off x="3004711" y="2899164"/>
            <a:ext cx="265067" cy="5400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6" name="Rektangel 55">
            <a:extLst>
              <a:ext uri="{FF2B5EF4-FFF2-40B4-BE49-F238E27FC236}">
                <a16:creationId xmlns:a16="http://schemas.microsoft.com/office/drawing/2014/main" id="{F8734E77-5E7E-8DD6-2F85-60B1CB1B7409}"/>
              </a:ext>
            </a:extLst>
          </p:cNvPr>
          <p:cNvSpPr/>
          <p:nvPr/>
        </p:nvSpPr>
        <p:spPr>
          <a:xfrm>
            <a:off x="3024000" y="2700000"/>
            <a:ext cx="1894107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700">
                <a:latin typeface="Arial" panose="020B0604020202020204" pitchFamily="34" charset="0"/>
                <a:cs typeface="Arial" panose="020B0604020202020204" pitchFamily="34" charset="0"/>
              </a:rPr>
              <a:t>Areal med vannbårent </a:t>
            </a:r>
            <a:r>
              <a:rPr lang="nb-NO" sz="700" err="1">
                <a:latin typeface="Arial" panose="020B0604020202020204" pitchFamily="34" charset="0"/>
                <a:cs typeface="Arial" panose="020B0604020202020204" pitchFamily="34" charset="0"/>
              </a:rPr>
              <a:t>snøsmelteanlegg</a:t>
            </a:r>
            <a:endParaRPr lang="nb-NO" sz="7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ktangel 58">
            <a:extLst>
              <a:ext uri="{FF2B5EF4-FFF2-40B4-BE49-F238E27FC236}">
                <a16:creationId xmlns:a16="http://schemas.microsoft.com/office/drawing/2014/main" id="{D98FBC80-5E61-EC4D-A353-C1BD30839887}"/>
              </a:ext>
            </a:extLst>
          </p:cNvPr>
          <p:cNvSpPr/>
          <p:nvPr/>
        </p:nvSpPr>
        <p:spPr>
          <a:xfrm>
            <a:off x="3240000" y="2952000"/>
            <a:ext cx="1008000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nb-NO" sz="700">
                <a:latin typeface="Arial"/>
                <a:cs typeface="Arial"/>
              </a:rPr>
              <a:t>++111111=3200.001</a:t>
            </a:r>
            <a:endParaRPr lang="nb-NO" sz="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b-NO" sz="700">
                <a:latin typeface="Arial"/>
                <a:cs typeface="Arial"/>
              </a:rPr>
              <a:t>%LZA.001.001 (</a:t>
            </a:r>
            <a:r>
              <a:rPr lang="nb-NO" sz="700">
                <a:ea typeface="+mn-lt"/>
                <a:cs typeface="+mn-lt"/>
              </a:rPr>
              <a:t>varmeslynge for varmeavgivelse)</a:t>
            </a:r>
          </a:p>
        </p:txBody>
      </p:sp>
      <p:pic>
        <p:nvPicPr>
          <p:cNvPr id="60" name="Bilde 59">
            <a:extLst>
              <a:ext uri="{FF2B5EF4-FFF2-40B4-BE49-F238E27FC236}">
                <a16:creationId xmlns:a16="http://schemas.microsoft.com/office/drawing/2014/main" id="{D348807B-DDA0-C567-EA8C-51E581AE27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00000" y="4032000"/>
            <a:ext cx="245080" cy="124369"/>
          </a:xfrm>
          <a:prstGeom prst="rect">
            <a:avLst/>
          </a:prstGeom>
        </p:spPr>
      </p:pic>
      <p:sp>
        <p:nvSpPr>
          <p:cNvPr id="61" name="Rektangel 60">
            <a:extLst>
              <a:ext uri="{FF2B5EF4-FFF2-40B4-BE49-F238E27FC236}">
                <a16:creationId xmlns:a16="http://schemas.microsoft.com/office/drawing/2014/main" id="{F44EF934-42F4-6F98-7535-1EBDEBD7BDF7}"/>
              </a:ext>
            </a:extLst>
          </p:cNvPr>
          <p:cNvSpPr/>
          <p:nvPr/>
        </p:nvSpPr>
        <p:spPr>
          <a:xfrm>
            <a:off x="2772000" y="3924000"/>
            <a:ext cx="164305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700">
                <a:latin typeface="Arial" panose="020B0604020202020204" pitchFamily="34" charset="0"/>
                <a:cs typeface="Arial" panose="020B0604020202020204" pitchFamily="34" charset="0"/>
              </a:rPr>
              <a:t>++111111=3100.001%UVZ.001.010</a:t>
            </a:r>
          </a:p>
          <a:p>
            <a:pPr algn="ctr"/>
            <a:r>
              <a:rPr lang="nb-NO" sz="700">
                <a:latin typeface="Arial" panose="020B0604020202020204" pitchFamily="34" charset="0"/>
                <a:cs typeface="Arial" panose="020B0604020202020204" pitchFamily="34" charset="0"/>
              </a:rPr>
              <a:t>(utekran)</a:t>
            </a:r>
          </a:p>
        </p:txBody>
      </p:sp>
    </p:spTree>
    <p:extLst>
      <p:ext uri="{BB962C8B-B14F-4D97-AF65-F5344CB8AC3E}">
        <p14:creationId xmlns:p14="http://schemas.microsoft.com/office/powerpoint/2010/main" val="1613656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92D050">
            <a:alpha val="9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ktangel 90">
            <a:extLst>
              <a:ext uri="{FF2B5EF4-FFF2-40B4-BE49-F238E27FC236}">
                <a16:creationId xmlns:a16="http://schemas.microsoft.com/office/drawing/2014/main" id="{56F4853E-C53E-46C0-83E0-795C1C2A3F19}"/>
              </a:ext>
            </a:extLst>
          </p:cNvPr>
          <p:cNvSpPr/>
          <p:nvPr/>
        </p:nvSpPr>
        <p:spPr>
          <a:xfrm>
            <a:off x="2815557" y="1858586"/>
            <a:ext cx="3420000" cy="255600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198797"/>
                      <a:gd name="connsiteY0" fmla="*/ 0 h 1340210"/>
                      <a:gd name="connsiteX1" fmla="*/ 557840 w 4198797"/>
                      <a:gd name="connsiteY1" fmla="*/ 0 h 1340210"/>
                      <a:gd name="connsiteX2" fmla="*/ 1031704 w 4198797"/>
                      <a:gd name="connsiteY2" fmla="*/ 0 h 1340210"/>
                      <a:gd name="connsiteX3" fmla="*/ 1715508 w 4198797"/>
                      <a:gd name="connsiteY3" fmla="*/ 0 h 1340210"/>
                      <a:gd name="connsiteX4" fmla="*/ 2273349 w 4198797"/>
                      <a:gd name="connsiteY4" fmla="*/ 0 h 1340210"/>
                      <a:gd name="connsiteX5" fmla="*/ 2831189 w 4198797"/>
                      <a:gd name="connsiteY5" fmla="*/ 0 h 1340210"/>
                      <a:gd name="connsiteX6" fmla="*/ 3514993 w 4198797"/>
                      <a:gd name="connsiteY6" fmla="*/ 0 h 1340210"/>
                      <a:gd name="connsiteX7" fmla="*/ 4198797 w 4198797"/>
                      <a:gd name="connsiteY7" fmla="*/ 0 h 1340210"/>
                      <a:gd name="connsiteX8" fmla="*/ 4198797 w 4198797"/>
                      <a:gd name="connsiteY8" fmla="*/ 473541 h 1340210"/>
                      <a:gd name="connsiteX9" fmla="*/ 4198797 w 4198797"/>
                      <a:gd name="connsiteY9" fmla="*/ 893473 h 1340210"/>
                      <a:gd name="connsiteX10" fmla="*/ 4198797 w 4198797"/>
                      <a:gd name="connsiteY10" fmla="*/ 1340210 h 1340210"/>
                      <a:gd name="connsiteX11" fmla="*/ 3598969 w 4198797"/>
                      <a:gd name="connsiteY11" fmla="*/ 1340210 h 1340210"/>
                      <a:gd name="connsiteX12" fmla="*/ 3041129 w 4198797"/>
                      <a:gd name="connsiteY12" fmla="*/ 1340210 h 1340210"/>
                      <a:gd name="connsiteX13" fmla="*/ 2357325 w 4198797"/>
                      <a:gd name="connsiteY13" fmla="*/ 1340210 h 1340210"/>
                      <a:gd name="connsiteX14" fmla="*/ 1673521 w 4198797"/>
                      <a:gd name="connsiteY14" fmla="*/ 1340210 h 1340210"/>
                      <a:gd name="connsiteX15" fmla="*/ 1157668 w 4198797"/>
                      <a:gd name="connsiteY15" fmla="*/ 1340210 h 1340210"/>
                      <a:gd name="connsiteX16" fmla="*/ 557840 w 4198797"/>
                      <a:gd name="connsiteY16" fmla="*/ 1340210 h 1340210"/>
                      <a:gd name="connsiteX17" fmla="*/ 0 w 4198797"/>
                      <a:gd name="connsiteY17" fmla="*/ 1340210 h 1340210"/>
                      <a:gd name="connsiteX18" fmla="*/ 0 w 4198797"/>
                      <a:gd name="connsiteY18" fmla="*/ 893473 h 1340210"/>
                      <a:gd name="connsiteX19" fmla="*/ 0 w 4198797"/>
                      <a:gd name="connsiteY19" fmla="*/ 473541 h 1340210"/>
                      <a:gd name="connsiteX20" fmla="*/ 0 w 4198797"/>
                      <a:gd name="connsiteY20" fmla="*/ 0 h 13402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4198797" h="1340210" extrusionOk="0">
                        <a:moveTo>
                          <a:pt x="0" y="0"/>
                        </a:moveTo>
                        <a:cubicBezTo>
                          <a:pt x="243598" y="-53907"/>
                          <a:pt x="321422" y="18976"/>
                          <a:pt x="557840" y="0"/>
                        </a:cubicBezTo>
                        <a:cubicBezTo>
                          <a:pt x="794258" y="-18976"/>
                          <a:pt x="921412" y="46683"/>
                          <a:pt x="1031704" y="0"/>
                        </a:cubicBezTo>
                        <a:cubicBezTo>
                          <a:pt x="1141996" y="-46683"/>
                          <a:pt x="1523052" y="37674"/>
                          <a:pt x="1715508" y="0"/>
                        </a:cubicBezTo>
                        <a:cubicBezTo>
                          <a:pt x="1907964" y="-37674"/>
                          <a:pt x="2120822" y="46207"/>
                          <a:pt x="2273349" y="0"/>
                        </a:cubicBezTo>
                        <a:cubicBezTo>
                          <a:pt x="2425876" y="-46207"/>
                          <a:pt x="2574430" y="30721"/>
                          <a:pt x="2831189" y="0"/>
                        </a:cubicBezTo>
                        <a:cubicBezTo>
                          <a:pt x="3087948" y="-30721"/>
                          <a:pt x="3223213" y="26154"/>
                          <a:pt x="3514993" y="0"/>
                        </a:cubicBezTo>
                        <a:cubicBezTo>
                          <a:pt x="3806773" y="-26154"/>
                          <a:pt x="3862633" y="32093"/>
                          <a:pt x="4198797" y="0"/>
                        </a:cubicBezTo>
                        <a:cubicBezTo>
                          <a:pt x="4254538" y="165379"/>
                          <a:pt x="4150150" y="319633"/>
                          <a:pt x="4198797" y="473541"/>
                        </a:cubicBezTo>
                        <a:cubicBezTo>
                          <a:pt x="4247444" y="627449"/>
                          <a:pt x="4171794" y="800011"/>
                          <a:pt x="4198797" y="893473"/>
                        </a:cubicBezTo>
                        <a:cubicBezTo>
                          <a:pt x="4225800" y="986935"/>
                          <a:pt x="4157746" y="1170666"/>
                          <a:pt x="4198797" y="1340210"/>
                        </a:cubicBezTo>
                        <a:cubicBezTo>
                          <a:pt x="4048927" y="1359446"/>
                          <a:pt x="3819450" y="1288775"/>
                          <a:pt x="3598969" y="1340210"/>
                        </a:cubicBezTo>
                        <a:cubicBezTo>
                          <a:pt x="3378488" y="1391645"/>
                          <a:pt x="3267804" y="1279384"/>
                          <a:pt x="3041129" y="1340210"/>
                        </a:cubicBezTo>
                        <a:cubicBezTo>
                          <a:pt x="2814454" y="1401036"/>
                          <a:pt x="2679858" y="1267061"/>
                          <a:pt x="2357325" y="1340210"/>
                        </a:cubicBezTo>
                        <a:cubicBezTo>
                          <a:pt x="2034792" y="1413359"/>
                          <a:pt x="2008927" y="1285120"/>
                          <a:pt x="1673521" y="1340210"/>
                        </a:cubicBezTo>
                        <a:cubicBezTo>
                          <a:pt x="1338115" y="1395300"/>
                          <a:pt x="1296394" y="1282080"/>
                          <a:pt x="1157668" y="1340210"/>
                        </a:cubicBezTo>
                        <a:cubicBezTo>
                          <a:pt x="1018942" y="1398340"/>
                          <a:pt x="835791" y="1304515"/>
                          <a:pt x="557840" y="1340210"/>
                        </a:cubicBezTo>
                        <a:cubicBezTo>
                          <a:pt x="279889" y="1375905"/>
                          <a:pt x="175001" y="1304149"/>
                          <a:pt x="0" y="1340210"/>
                        </a:cubicBezTo>
                        <a:cubicBezTo>
                          <a:pt x="-20311" y="1134719"/>
                          <a:pt x="42715" y="1043461"/>
                          <a:pt x="0" y="893473"/>
                        </a:cubicBezTo>
                        <a:cubicBezTo>
                          <a:pt x="-42715" y="743485"/>
                          <a:pt x="23189" y="651232"/>
                          <a:pt x="0" y="473541"/>
                        </a:cubicBezTo>
                        <a:cubicBezTo>
                          <a:pt x="-23189" y="295850"/>
                          <a:pt x="1199" y="22207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2" name="Rektangel 91">
            <a:extLst>
              <a:ext uri="{FF2B5EF4-FFF2-40B4-BE49-F238E27FC236}">
                <a16:creationId xmlns:a16="http://schemas.microsoft.com/office/drawing/2014/main" id="{8DF145AD-395D-42F3-AE3D-E784BC03F755}"/>
              </a:ext>
            </a:extLst>
          </p:cNvPr>
          <p:cNvSpPr/>
          <p:nvPr/>
        </p:nvSpPr>
        <p:spPr>
          <a:xfrm rot="1761966">
            <a:off x="4474118" y="824377"/>
            <a:ext cx="720000" cy="1714576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198797"/>
                      <a:gd name="connsiteY0" fmla="*/ 0 h 1340210"/>
                      <a:gd name="connsiteX1" fmla="*/ 557840 w 4198797"/>
                      <a:gd name="connsiteY1" fmla="*/ 0 h 1340210"/>
                      <a:gd name="connsiteX2" fmla="*/ 1031704 w 4198797"/>
                      <a:gd name="connsiteY2" fmla="*/ 0 h 1340210"/>
                      <a:gd name="connsiteX3" fmla="*/ 1715508 w 4198797"/>
                      <a:gd name="connsiteY3" fmla="*/ 0 h 1340210"/>
                      <a:gd name="connsiteX4" fmla="*/ 2273349 w 4198797"/>
                      <a:gd name="connsiteY4" fmla="*/ 0 h 1340210"/>
                      <a:gd name="connsiteX5" fmla="*/ 2831189 w 4198797"/>
                      <a:gd name="connsiteY5" fmla="*/ 0 h 1340210"/>
                      <a:gd name="connsiteX6" fmla="*/ 3514993 w 4198797"/>
                      <a:gd name="connsiteY6" fmla="*/ 0 h 1340210"/>
                      <a:gd name="connsiteX7" fmla="*/ 4198797 w 4198797"/>
                      <a:gd name="connsiteY7" fmla="*/ 0 h 1340210"/>
                      <a:gd name="connsiteX8" fmla="*/ 4198797 w 4198797"/>
                      <a:gd name="connsiteY8" fmla="*/ 473541 h 1340210"/>
                      <a:gd name="connsiteX9" fmla="*/ 4198797 w 4198797"/>
                      <a:gd name="connsiteY9" fmla="*/ 893473 h 1340210"/>
                      <a:gd name="connsiteX10" fmla="*/ 4198797 w 4198797"/>
                      <a:gd name="connsiteY10" fmla="*/ 1340210 h 1340210"/>
                      <a:gd name="connsiteX11" fmla="*/ 3598969 w 4198797"/>
                      <a:gd name="connsiteY11" fmla="*/ 1340210 h 1340210"/>
                      <a:gd name="connsiteX12" fmla="*/ 3041129 w 4198797"/>
                      <a:gd name="connsiteY12" fmla="*/ 1340210 h 1340210"/>
                      <a:gd name="connsiteX13" fmla="*/ 2357325 w 4198797"/>
                      <a:gd name="connsiteY13" fmla="*/ 1340210 h 1340210"/>
                      <a:gd name="connsiteX14" fmla="*/ 1673521 w 4198797"/>
                      <a:gd name="connsiteY14" fmla="*/ 1340210 h 1340210"/>
                      <a:gd name="connsiteX15" fmla="*/ 1157668 w 4198797"/>
                      <a:gd name="connsiteY15" fmla="*/ 1340210 h 1340210"/>
                      <a:gd name="connsiteX16" fmla="*/ 557840 w 4198797"/>
                      <a:gd name="connsiteY16" fmla="*/ 1340210 h 1340210"/>
                      <a:gd name="connsiteX17" fmla="*/ 0 w 4198797"/>
                      <a:gd name="connsiteY17" fmla="*/ 1340210 h 1340210"/>
                      <a:gd name="connsiteX18" fmla="*/ 0 w 4198797"/>
                      <a:gd name="connsiteY18" fmla="*/ 893473 h 1340210"/>
                      <a:gd name="connsiteX19" fmla="*/ 0 w 4198797"/>
                      <a:gd name="connsiteY19" fmla="*/ 473541 h 1340210"/>
                      <a:gd name="connsiteX20" fmla="*/ 0 w 4198797"/>
                      <a:gd name="connsiteY20" fmla="*/ 0 h 13402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4198797" h="1340210" extrusionOk="0">
                        <a:moveTo>
                          <a:pt x="0" y="0"/>
                        </a:moveTo>
                        <a:cubicBezTo>
                          <a:pt x="243598" y="-53907"/>
                          <a:pt x="321422" y="18976"/>
                          <a:pt x="557840" y="0"/>
                        </a:cubicBezTo>
                        <a:cubicBezTo>
                          <a:pt x="794258" y="-18976"/>
                          <a:pt x="921412" y="46683"/>
                          <a:pt x="1031704" y="0"/>
                        </a:cubicBezTo>
                        <a:cubicBezTo>
                          <a:pt x="1141996" y="-46683"/>
                          <a:pt x="1523052" y="37674"/>
                          <a:pt x="1715508" y="0"/>
                        </a:cubicBezTo>
                        <a:cubicBezTo>
                          <a:pt x="1907964" y="-37674"/>
                          <a:pt x="2120822" y="46207"/>
                          <a:pt x="2273349" y="0"/>
                        </a:cubicBezTo>
                        <a:cubicBezTo>
                          <a:pt x="2425876" y="-46207"/>
                          <a:pt x="2574430" y="30721"/>
                          <a:pt x="2831189" y="0"/>
                        </a:cubicBezTo>
                        <a:cubicBezTo>
                          <a:pt x="3087948" y="-30721"/>
                          <a:pt x="3223213" y="26154"/>
                          <a:pt x="3514993" y="0"/>
                        </a:cubicBezTo>
                        <a:cubicBezTo>
                          <a:pt x="3806773" y="-26154"/>
                          <a:pt x="3862633" y="32093"/>
                          <a:pt x="4198797" y="0"/>
                        </a:cubicBezTo>
                        <a:cubicBezTo>
                          <a:pt x="4254538" y="165379"/>
                          <a:pt x="4150150" y="319633"/>
                          <a:pt x="4198797" y="473541"/>
                        </a:cubicBezTo>
                        <a:cubicBezTo>
                          <a:pt x="4247444" y="627449"/>
                          <a:pt x="4171794" y="800011"/>
                          <a:pt x="4198797" y="893473"/>
                        </a:cubicBezTo>
                        <a:cubicBezTo>
                          <a:pt x="4225800" y="986935"/>
                          <a:pt x="4157746" y="1170666"/>
                          <a:pt x="4198797" y="1340210"/>
                        </a:cubicBezTo>
                        <a:cubicBezTo>
                          <a:pt x="4048927" y="1359446"/>
                          <a:pt x="3819450" y="1288775"/>
                          <a:pt x="3598969" y="1340210"/>
                        </a:cubicBezTo>
                        <a:cubicBezTo>
                          <a:pt x="3378488" y="1391645"/>
                          <a:pt x="3267804" y="1279384"/>
                          <a:pt x="3041129" y="1340210"/>
                        </a:cubicBezTo>
                        <a:cubicBezTo>
                          <a:pt x="2814454" y="1401036"/>
                          <a:pt x="2679858" y="1267061"/>
                          <a:pt x="2357325" y="1340210"/>
                        </a:cubicBezTo>
                        <a:cubicBezTo>
                          <a:pt x="2034792" y="1413359"/>
                          <a:pt x="2008927" y="1285120"/>
                          <a:pt x="1673521" y="1340210"/>
                        </a:cubicBezTo>
                        <a:cubicBezTo>
                          <a:pt x="1338115" y="1395300"/>
                          <a:pt x="1296394" y="1282080"/>
                          <a:pt x="1157668" y="1340210"/>
                        </a:cubicBezTo>
                        <a:cubicBezTo>
                          <a:pt x="1018942" y="1398340"/>
                          <a:pt x="835791" y="1304515"/>
                          <a:pt x="557840" y="1340210"/>
                        </a:cubicBezTo>
                        <a:cubicBezTo>
                          <a:pt x="279889" y="1375905"/>
                          <a:pt x="175001" y="1304149"/>
                          <a:pt x="0" y="1340210"/>
                        </a:cubicBezTo>
                        <a:cubicBezTo>
                          <a:pt x="-20311" y="1134719"/>
                          <a:pt x="42715" y="1043461"/>
                          <a:pt x="0" y="893473"/>
                        </a:cubicBezTo>
                        <a:cubicBezTo>
                          <a:pt x="-42715" y="743485"/>
                          <a:pt x="23189" y="651232"/>
                          <a:pt x="0" y="473541"/>
                        </a:cubicBezTo>
                        <a:cubicBezTo>
                          <a:pt x="-23189" y="295850"/>
                          <a:pt x="1199" y="22207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7" name="Rektangel 56">
            <a:extLst>
              <a:ext uri="{FF2B5EF4-FFF2-40B4-BE49-F238E27FC236}">
                <a16:creationId xmlns:a16="http://schemas.microsoft.com/office/drawing/2014/main" id="{3B66255D-70D1-452C-89E8-ED6520D45B2F}"/>
              </a:ext>
            </a:extLst>
          </p:cNvPr>
          <p:cNvSpPr/>
          <p:nvPr/>
        </p:nvSpPr>
        <p:spPr>
          <a:xfrm>
            <a:off x="7073235" y="638372"/>
            <a:ext cx="1979264" cy="2308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++577777 Byggnummer utendørs</a:t>
            </a:r>
          </a:p>
        </p:txBody>
      </p:sp>
      <p:sp>
        <p:nvSpPr>
          <p:cNvPr id="58" name="TekstSylinder 57">
            <a:extLst>
              <a:ext uri="{FF2B5EF4-FFF2-40B4-BE49-F238E27FC236}">
                <a16:creationId xmlns:a16="http://schemas.microsoft.com/office/drawing/2014/main" id="{2E0ED9DA-D680-4ECF-A3E5-DD41391702EE}"/>
              </a:ext>
            </a:extLst>
          </p:cNvPr>
          <p:cNvSpPr txBox="1"/>
          <p:nvPr/>
        </p:nvSpPr>
        <p:spPr>
          <a:xfrm>
            <a:off x="3178277" y="163777"/>
            <a:ext cx="303043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/>
              <a:t>=74xx UTENDØRS ELEKTRO 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EF8C0A7-C350-4B99-B037-8429E3315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dirty="0" smtClean="0"/>
              <a:pPr/>
              <a:t>38</a:t>
            </a:fld>
            <a:r>
              <a:rPr lang="en-US" dirty="0"/>
              <a:t> av 39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3EB1F619-9911-4600-911D-725C0E1CA5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008000" y="2589948"/>
            <a:ext cx="2571114" cy="1097693"/>
          </a:xfrm>
          <a:prstGeom prst="rect">
            <a:avLst/>
          </a:prstGeom>
        </p:spPr>
      </p:pic>
      <p:pic>
        <p:nvPicPr>
          <p:cNvPr id="54" name="Bilde 53">
            <a:extLst>
              <a:ext uri="{FF2B5EF4-FFF2-40B4-BE49-F238E27FC236}">
                <a16:creationId xmlns:a16="http://schemas.microsoft.com/office/drawing/2014/main" id="{3E536A3A-D1DE-463E-A709-0704F78BDB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472000" y="2589947"/>
            <a:ext cx="2571114" cy="1097693"/>
          </a:xfrm>
          <a:prstGeom prst="rect">
            <a:avLst/>
          </a:prstGeom>
        </p:spPr>
      </p:pic>
      <p:sp>
        <p:nvSpPr>
          <p:cNvPr id="98" name="Rektangel 97">
            <a:extLst>
              <a:ext uri="{FF2B5EF4-FFF2-40B4-BE49-F238E27FC236}">
                <a16:creationId xmlns:a16="http://schemas.microsoft.com/office/drawing/2014/main" id="{D644CF77-95A4-444A-ABEA-3476FB958E3C}"/>
              </a:ext>
            </a:extLst>
          </p:cNvPr>
          <p:cNvSpPr/>
          <p:nvPr/>
        </p:nvSpPr>
        <p:spPr>
          <a:xfrm>
            <a:off x="1836000" y="2899165"/>
            <a:ext cx="886027" cy="50783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++111111 Byggnummer bygg 1</a:t>
            </a:r>
          </a:p>
        </p:txBody>
      </p:sp>
      <p:sp>
        <p:nvSpPr>
          <p:cNvPr id="99" name="Rektangel 98">
            <a:extLst>
              <a:ext uri="{FF2B5EF4-FFF2-40B4-BE49-F238E27FC236}">
                <a16:creationId xmlns:a16="http://schemas.microsoft.com/office/drawing/2014/main" id="{969DE0AB-FC84-45DA-B1C0-8A2096C4098D}"/>
              </a:ext>
            </a:extLst>
          </p:cNvPr>
          <p:cNvSpPr/>
          <p:nvPr/>
        </p:nvSpPr>
        <p:spPr>
          <a:xfrm>
            <a:off x="6335202" y="2899164"/>
            <a:ext cx="864000" cy="50783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++222222 Byggnummer bygg 2</a:t>
            </a:r>
          </a:p>
        </p:txBody>
      </p:sp>
      <p:cxnSp>
        <p:nvCxnSpPr>
          <p:cNvPr id="37" name="Rett linje 36">
            <a:extLst>
              <a:ext uri="{FF2B5EF4-FFF2-40B4-BE49-F238E27FC236}">
                <a16:creationId xmlns:a16="http://schemas.microsoft.com/office/drawing/2014/main" id="{B869A532-001C-2F88-96A9-9569A1BDF6BA}"/>
              </a:ext>
            </a:extLst>
          </p:cNvPr>
          <p:cNvCxnSpPr>
            <a:cxnSpLocks/>
          </p:cNvCxnSpPr>
          <p:nvPr/>
        </p:nvCxnSpPr>
        <p:spPr>
          <a:xfrm>
            <a:off x="2842404" y="4408069"/>
            <a:ext cx="3384000" cy="0"/>
          </a:xfrm>
          <a:prstGeom prst="line">
            <a:avLst/>
          </a:prstGeom>
          <a:ln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Rett linje 37">
            <a:extLst>
              <a:ext uri="{FF2B5EF4-FFF2-40B4-BE49-F238E27FC236}">
                <a16:creationId xmlns:a16="http://schemas.microsoft.com/office/drawing/2014/main" id="{89733ED4-7A89-76F3-17CA-B74A6DA475C4}"/>
              </a:ext>
            </a:extLst>
          </p:cNvPr>
          <p:cNvCxnSpPr>
            <a:cxnSpLocks/>
          </p:cNvCxnSpPr>
          <p:nvPr/>
        </p:nvCxnSpPr>
        <p:spPr>
          <a:xfrm flipV="1">
            <a:off x="4321100" y="757995"/>
            <a:ext cx="620816" cy="1095241"/>
          </a:xfrm>
          <a:prstGeom prst="line">
            <a:avLst/>
          </a:prstGeom>
          <a:ln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Rett linje 39">
            <a:extLst>
              <a:ext uri="{FF2B5EF4-FFF2-40B4-BE49-F238E27FC236}">
                <a16:creationId xmlns:a16="http://schemas.microsoft.com/office/drawing/2014/main" id="{0E0136B6-7322-AE0C-466E-CCB2166A4B31}"/>
              </a:ext>
            </a:extLst>
          </p:cNvPr>
          <p:cNvCxnSpPr>
            <a:cxnSpLocks/>
          </p:cNvCxnSpPr>
          <p:nvPr/>
        </p:nvCxnSpPr>
        <p:spPr>
          <a:xfrm>
            <a:off x="2844000" y="1855911"/>
            <a:ext cx="1476000" cy="0"/>
          </a:xfrm>
          <a:prstGeom prst="line">
            <a:avLst/>
          </a:prstGeom>
          <a:ln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Rett linje 41">
            <a:extLst>
              <a:ext uri="{FF2B5EF4-FFF2-40B4-BE49-F238E27FC236}">
                <a16:creationId xmlns:a16="http://schemas.microsoft.com/office/drawing/2014/main" id="{4D0283BE-78F1-BD27-C484-179F7C1D2136}"/>
              </a:ext>
            </a:extLst>
          </p:cNvPr>
          <p:cNvCxnSpPr>
            <a:cxnSpLocks/>
          </p:cNvCxnSpPr>
          <p:nvPr/>
        </p:nvCxnSpPr>
        <p:spPr>
          <a:xfrm>
            <a:off x="5148000" y="1872000"/>
            <a:ext cx="1080000" cy="0"/>
          </a:xfrm>
          <a:prstGeom prst="line">
            <a:avLst/>
          </a:prstGeom>
          <a:ln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Rett linje 42">
            <a:extLst>
              <a:ext uri="{FF2B5EF4-FFF2-40B4-BE49-F238E27FC236}">
                <a16:creationId xmlns:a16="http://schemas.microsoft.com/office/drawing/2014/main" id="{5723CB47-F560-6A86-7B25-D15EC4A67E27}"/>
              </a:ext>
            </a:extLst>
          </p:cNvPr>
          <p:cNvCxnSpPr>
            <a:cxnSpLocks/>
          </p:cNvCxnSpPr>
          <p:nvPr/>
        </p:nvCxnSpPr>
        <p:spPr>
          <a:xfrm flipV="1">
            <a:off x="5144154" y="1117188"/>
            <a:ext cx="417381" cy="752117"/>
          </a:xfrm>
          <a:prstGeom prst="line">
            <a:avLst/>
          </a:prstGeom>
          <a:ln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Rett linje 45">
            <a:extLst>
              <a:ext uri="{FF2B5EF4-FFF2-40B4-BE49-F238E27FC236}">
                <a16:creationId xmlns:a16="http://schemas.microsoft.com/office/drawing/2014/main" id="{EEAC343E-ADE8-D427-721E-828155E3071F}"/>
              </a:ext>
            </a:extLst>
          </p:cNvPr>
          <p:cNvCxnSpPr>
            <a:cxnSpLocks/>
          </p:cNvCxnSpPr>
          <p:nvPr/>
        </p:nvCxnSpPr>
        <p:spPr>
          <a:xfrm flipV="1">
            <a:off x="4314557" y="757995"/>
            <a:ext cx="627359" cy="1095241"/>
          </a:xfrm>
          <a:prstGeom prst="line">
            <a:avLst/>
          </a:prstGeom>
          <a:ln>
            <a:solidFill>
              <a:schemeClr val="tx1"/>
            </a:solidFill>
            <a:prstDash val="sysDash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ktangel 47">
            <a:extLst>
              <a:ext uri="{FF2B5EF4-FFF2-40B4-BE49-F238E27FC236}">
                <a16:creationId xmlns:a16="http://schemas.microsoft.com/office/drawing/2014/main" id="{F194174E-BB6D-7037-51B7-4D7707000164}"/>
              </a:ext>
            </a:extLst>
          </p:cNvPr>
          <p:cNvSpPr/>
          <p:nvPr/>
        </p:nvSpPr>
        <p:spPr>
          <a:xfrm rot="5400000">
            <a:off x="2734404" y="3749453"/>
            <a:ext cx="288000" cy="72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B7C0E4C7-4515-2B29-59F4-1B4596EDFE35}"/>
              </a:ext>
            </a:extLst>
          </p:cNvPr>
          <p:cNvSpPr/>
          <p:nvPr/>
        </p:nvSpPr>
        <p:spPr>
          <a:xfrm rot="5400000">
            <a:off x="2733515" y="2352084"/>
            <a:ext cx="288000" cy="72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D64BC219-88F0-2154-9765-D8B6FA6B6E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4260" y="2952000"/>
            <a:ext cx="158510" cy="445047"/>
          </a:xfrm>
          <a:prstGeom prst="rect">
            <a:avLst/>
          </a:prstGeom>
        </p:spPr>
      </p:pic>
      <p:pic>
        <p:nvPicPr>
          <p:cNvPr id="63" name="Bilde 62">
            <a:extLst>
              <a:ext uri="{FF2B5EF4-FFF2-40B4-BE49-F238E27FC236}">
                <a16:creationId xmlns:a16="http://schemas.microsoft.com/office/drawing/2014/main" id="{B020DAB9-0807-9390-935C-57FD4B2266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6064235" y="2952000"/>
            <a:ext cx="158510" cy="445047"/>
          </a:xfrm>
          <a:prstGeom prst="rect">
            <a:avLst/>
          </a:prstGeom>
        </p:spPr>
      </p:pic>
      <p:pic>
        <p:nvPicPr>
          <p:cNvPr id="50" name="Bilde 49">
            <a:extLst>
              <a:ext uri="{FF2B5EF4-FFF2-40B4-BE49-F238E27FC236}">
                <a16:creationId xmlns:a16="http://schemas.microsoft.com/office/drawing/2014/main" id="{BB3BADCF-67AD-7AEB-5B04-99B68A2520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1506957" y="3853412"/>
            <a:ext cx="195089" cy="238984"/>
          </a:xfrm>
          <a:prstGeom prst="rect">
            <a:avLst/>
          </a:prstGeom>
        </p:spPr>
      </p:pic>
      <p:pic>
        <p:nvPicPr>
          <p:cNvPr id="55" name="Bilde 54">
            <a:extLst>
              <a:ext uri="{FF2B5EF4-FFF2-40B4-BE49-F238E27FC236}">
                <a16:creationId xmlns:a16="http://schemas.microsoft.com/office/drawing/2014/main" id="{304803ED-0F7B-E7B3-16C0-ED8E97E0299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52957" y="1081889"/>
            <a:ext cx="185334" cy="190212"/>
          </a:xfrm>
          <a:prstGeom prst="rect">
            <a:avLst/>
          </a:prstGeom>
        </p:spPr>
      </p:pic>
      <p:pic>
        <p:nvPicPr>
          <p:cNvPr id="56" name="Bilde 55">
            <a:extLst>
              <a:ext uri="{FF2B5EF4-FFF2-40B4-BE49-F238E27FC236}">
                <a16:creationId xmlns:a16="http://schemas.microsoft.com/office/drawing/2014/main" id="{014CE0A4-9D37-07E1-37BA-27AA9427631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0800000">
            <a:off x="4176000" y="4176000"/>
            <a:ext cx="91448" cy="219475"/>
          </a:xfrm>
          <a:prstGeom prst="rect">
            <a:avLst/>
          </a:prstGeom>
        </p:spPr>
      </p:pic>
      <p:cxnSp>
        <p:nvCxnSpPr>
          <p:cNvPr id="60" name="Rett linje 59">
            <a:extLst>
              <a:ext uri="{FF2B5EF4-FFF2-40B4-BE49-F238E27FC236}">
                <a16:creationId xmlns:a16="http://schemas.microsoft.com/office/drawing/2014/main" id="{0EDC0E90-1FA2-F200-DE4C-45D6F9C39E6C}"/>
              </a:ext>
            </a:extLst>
          </p:cNvPr>
          <p:cNvCxnSpPr>
            <a:cxnSpLocks/>
          </p:cNvCxnSpPr>
          <p:nvPr/>
        </p:nvCxnSpPr>
        <p:spPr>
          <a:xfrm>
            <a:off x="0" y="1347154"/>
            <a:ext cx="1872000" cy="362728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Rett linje 60">
            <a:extLst>
              <a:ext uri="{FF2B5EF4-FFF2-40B4-BE49-F238E27FC236}">
                <a16:creationId xmlns:a16="http://schemas.microsoft.com/office/drawing/2014/main" id="{553817AA-2A6F-4313-1118-E616B8E018B0}"/>
              </a:ext>
            </a:extLst>
          </p:cNvPr>
          <p:cNvCxnSpPr>
            <a:cxnSpLocks/>
          </p:cNvCxnSpPr>
          <p:nvPr/>
        </p:nvCxnSpPr>
        <p:spPr>
          <a:xfrm>
            <a:off x="7108057" y="4585684"/>
            <a:ext cx="2017882" cy="455423"/>
          </a:xfrm>
          <a:prstGeom prst="line">
            <a:avLst/>
          </a:prstGeom>
          <a:ln>
            <a:solidFill>
              <a:srgbClr val="FFFF00"/>
            </a:solidFill>
            <a:prstDash val="dash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65" name="Bilde 64">
            <a:extLst>
              <a:ext uri="{FF2B5EF4-FFF2-40B4-BE49-F238E27FC236}">
                <a16:creationId xmlns:a16="http://schemas.microsoft.com/office/drawing/2014/main" id="{750DA890-90DF-4DC6-AF6B-22F5CE88FB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40000" y="1620000"/>
            <a:ext cx="185334" cy="190212"/>
          </a:xfrm>
          <a:prstGeom prst="rect">
            <a:avLst/>
          </a:prstGeom>
        </p:spPr>
      </p:pic>
      <p:pic>
        <p:nvPicPr>
          <p:cNvPr id="66" name="Bilde 65">
            <a:extLst>
              <a:ext uri="{FF2B5EF4-FFF2-40B4-BE49-F238E27FC236}">
                <a16:creationId xmlns:a16="http://schemas.microsoft.com/office/drawing/2014/main" id="{B574EE9F-374A-BFFB-F30B-7033467615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00000" y="1620000"/>
            <a:ext cx="185334" cy="190212"/>
          </a:xfrm>
          <a:prstGeom prst="rect">
            <a:avLst/>
          </a:prstGeom>
        </p:spPr>
      </p:pic>
      <p:pic>
        <p:nvPicPr>
          <p:cNvPr id="67" name="Bilde 66">
            <a:extLst>
              <a:ext uri="{FF2B5EF4-FFF2-40B4-BE49-F238E27FC236}">
                <a16:creationId xmlns:a16="http://schemas.microsoft.com/office/drawing/2014/main" id="{70F3BC26-E888-B1A8-0D42-4AD79AB72B3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0800000">
            <a:off x="4896000" y="4176000"/>
            <a:ext cx="91448" cy="219475"/>
          </a:xfrm>
          <a:prstGeom prst="rect">
            <a:avLst/>
          </a:prstGeom>
        </p:spPr>
      </p:pic>
      <p:pic>
        <p:nvPicPr>
          <p:cNvPr id="68" name="Bilde 67">
            <a:extLst>
              <a:ext uri="{FF2B5EF4-FFF2-40B4-BE49-F238E27FC236}">
                <a16:creationId xmlns:a16="http://schemas.microsoft.com/office/drawing/2014/main" id="{9B3914F9-574D-05D7-C0ED-06F33E25E9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0800000">
            <a:off x="5616000" y="4176000"/>
            <a:ext cx="91448" cy="219475"/>
          </a:xfrm>
          <a:prstGeom prst="rect">
            <a:avLst/>
          </a:prstGeom>
        </p:spPr>
      </p:pic>
      <p:sp>
        <p:nvSpPr>
          <p:cNvPr id="69" name="Rektangel 68">
            <a:extLst>
              <a:ext uri="{FF2B5EF4-FFF2-40B4-BE49-F238E27FC236}">
                <a16:creationId xmlns:a16="http://schemas.microsoft.com/office/drawing/2014/main" id="{A6B7D01E-344C-82B4-66AB-EBBF9FD2D68C}"/>
              </a:ext>
            </a:extLst>
          </p:cNvPr>
          <p:cNvSpPr/>
          <p:nvPr/>
        </p:nvSpPr>
        <p:spPr>
          <a:xfrm>
            <a:off x="3238120" y="728914"/>
            <a:ext cx="14353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++577777=7440.001</a:t>
            </a:r>
          </a:p>
          <a:p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%UPH.001.001 (lysarmatur)</a:t>
            </a:r>
          </a:p>
          <a:p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%KMA.001.010 (stolpe for lysarmatur)</a:t>
            </a:r>
          </a:p>
          <a:p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%AHE.001.010 (punktfundament for stolpe)</a:t>
            </a:r>
          </a:p>
        </p:txBody>
      </p:sp>
      <p:sp>
        <p:nvSpPr>
          <p:cNvPr id="70" name="Rektangel 69">
            <a:extLst>
              <a:ext uri="{FF2B5EF4-FFF2-40B4-BE49-F238E27FC236}">
                <a16:creationId xmlns:a16="http://schemas.microsoft.com/office/drawing/2014/main" id="{D4066B45-1C42-52F9-46E1-81D5949FB92F}"/>
              </a:ext>
            </a:extLst>
          </p:cNvPr>
          <p:cNvSpPr/>
          <p:nvPr/>
        </p:nvSpPr>
        <p:spPr>
          <a:xfrm>
            <a:off x="5595379" y="1120378"/>
            <a:ext cx="19221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++577777=7440.001</a:t>
            </a:r>
          </a:p>
          <a:p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%UPH.001.001 (lysarmatur)</a:t>
            </a:r>
          </a:p>
          <a:p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%KMA.001.010 (stolpe for lysarmatur)</a:t>
            </a:r>
          </a:p>
          <a:p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%AHE.001.010 (punktfundament for stolpe)</a:t>
            </a:r>
          </a:p>
        </p:txBody>
      </p:sp>
      <p:sp>
        <p:nvSpPr>
          <p:cNvPr id="71" name="Rektangel 70">
            <a:extLst>
              <a:ext uri="{FF2B5EF4-FFF2-40B4-BE49-F238E27FC236}">
                <a16:creationId xmlns:a16="http://schemas.microsoft.com/office/drawing/2014/main" id="{589E240D-3255-433A-E510-BB745B6D0841}"/>
              </a:ext>
            </a:extLst>
          </p:cNvPr>
          <p:cNvSpPr/>
          <p:nvPr/>
        </p:nvSpPr>
        <p:spPr>
          <a:xfrm>
            <a:off x="2682224" y="1155750"/>
            <a:ext cx="14431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++577777=7440.001</a:t>
            </a:r>
          </a:p>
          <a:p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%UPH.001.001 (lysarmatur)</a:t>
            </a:r>
          </a:p>
          <a:p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%KMA.001.010 (stolpe for lysarmatur)</a:t>
            </a:r>
          </a:p>
          <a:p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%AHE.001.010 (punktfundament for stolpe)</a:t>
            </a:r>
          </a:p>
        </p:txBody>
      </p:sp>
      <p:sp>
        <p:nvSpPr>
          <p:cNvPr id="72" name="Rektangel 71">
            <a:extLst>
              <a:ext uri="{FF2B5EF4-FFF2-40B4-BE49-F238E27FC236}">
                <a16:creationId xmlns:a16="http://schemas.microsoft.com/office/drawing/2014/main" id="{89DF66A1-A36F-D057-1062-A85665C4515E}"/>
              </a:ext>
            </a:extLst>
          </p:cNvPr>
          <p:cNvSpPr/>
          <p:nvPr/>
        </p:nvSpPr>
        <p:spPr>
          <a:xfrm>
            <a:off x="395908" y="4111446"/>
            <a:ext cx="142195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++111111=4330.001.022</a:t>
            </a:r>
          </a:p>
          <a:p>
            <a:pPr algn="r"/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%UPD.002.001</a:t>
            </a:r>
          </a:p>
          <a:p>
            <a:pPr algn="r"/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(lysarmatur montert på vegg)</a:t>
            </a:r>
          </a:p>
        </p:txBody>
      </p:sp>
      <p:sp>
        <p:nvSpPr>
          <p:cNvPr id="73" name="Rektangel 72">
            <a:extLst>
              <a:ext uri="{FF2B5EF4-FFF2-40B4-BE49-F238E27FC236}">
                <a16:creationId xmlns:a16="http://schemas.microsoft.com/office/drawing/2014/main" id="{9A4D5B2F-36A8-6B70-F2CB-CC0CA5CE1C25}"/>
              </a:ext>
            </a:extLst>
          </p:cNvPr>
          <p:cNvSpPr/>
          <p:nvPr/>
        </p:nvSpPr>
        <p:spPr>
          <a:xfrm>
            <a:off x="1299495" y="1285902"/>
            <a:ext cx="100591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++577777=7840.001</a:t>
            </a:r>
          </a:p>
          <a:p>
            <a:pPr algn="ctr"/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%NKZ.001.001 </a:t>
            </a:r>
          </a:p>
          <a:p>
            <a:pPr algn="ctr"/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nb-NO" sz="500" err="1">
                <a:latin typeface="Arial" panose="020B0604020202020204" pitchFamily="34" charset="0"/>
                <a:cs typeface="Arial" panose="020B0604020202020204" pitchFamily="34" charset="0"/>
              </a:rPr>
              <a:t>Trekkekum</a:t>
            </a:r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, lavspent)</a:t>
            </a:r>
          </a:p>
        </p:txBody>
      </p:sp>
      <p:sp>
        <p:nvSpPr>
          <p:cNvPr id="74" name="Ellipse 73">
            <a:extLst>
              <a:ext uri="{FF2B5EF4-FFF2-40B4-BE49-F238E27FC236}">
                <a16:creationId xmlns:a16="http://schemas.microsoft.com/office/drawing/2014/main" id="{7EE888C8-4459-F4E2-FCBE-193BE6B619F2}"/>
              </a:ext>
            </a:extLst>
          </p:cNvPr>
          <p:cNvSpPr/>
          <p:nvPr/>
        </p:nvSpPr>
        <p:spPr>
          <a:xfrm>
            <a:off x="7018057" y="4490634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5" name="Rektangel 74">
            <a:extLst>
              <a:ext uri="{FF2B5EF4-FFF2-40B4-BE49-F238E27FC236}">
                <a16:creationId xmlns:a16="http://schemas.microsoft.com/office/drawing/2014/main" id="{E0C4BE0D-CE91-0D71-6F1A-0579105F83F0}"/>
              </a:ext>
            </a:extLst>
          </p:cNvPr>
          <p:cNvSpPr/>
          <p:nvPr/>
        </p:nvSpPr>
        <p:spPr>
          <a:xfrm rot="16200000">
            <a:off x="3496434" y="3312000"/>
            <a:ext cx="14171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++577777=7430.001</a:t>
            </a:r>
          </a:p>
          <a:p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%UEC.001.001 (Ladeuttak for elbil)</a:t>
            </a:r>
          </a:p>
          <a:p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%KMA.001.001 (stolpe for ladestasjon)</a:t>
            </a:r>
          </a:p>
          <a:p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%AHE.001.001 (punktfundament for stolpe)</a:t>
            </a:r>
          </a:p>
        </p:txBody>
      </p:sp>
      <p:sp>
        <p:nvSpPr>
          <p:cNvPr id="83" name="Rektangel 82">
            <a:extLst>
              <a:ext uri="{FF2B5EF4-FFF2-40B4-BE49-F238E27FC236}">
                <a16:creationId xmlns:a16="http://schemas.microsoft.com/office/drawing/2014/main" id="{FE814F1E-0B67-F9D7-A9D0-33BD2A0EBFEE}"/>
              </a:ext>
            </a:extLst>
          </p:cNvPr>
          <p:cNvSpPr/>
          <p:nvPr/>
        </p:nvSpPr>
        <p:spPr>
          <a:xfrm>
            <a:off x="6335202" y="4708856"/>
            <a:ext cx="111837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++577777=7850.001</a:t>
            </a:r>
          </a:p>
          <a:p>
            <a:pPr algn="ctr"/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%NKZ.001.002 (</a:t>
            </a:r>
            <a:r>
              <a:rPr lang="nb-NO" sz="500" err="1">
                <a:latin typeface="Arial" panose="020B0604020202020204" pitchFamily="34" charset="0"/>
                <a:cs typeface="Arial" panose="020B0604020202020204" pitchFamily="34" charset="0"/>
              </a:rPr>
              <a:t>Trekkekum</a:t>
            </a:r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, tele)</a:t>
            </a:r>
          </a:p>
        </p:txBody>
      </p:sp>
      <p:sp>
        <p:nvSpPr>
          <p:cNvPr id="84" name="Rektangel 83">
            <a:extLst>
              <a:ext uri="{FF2B5EF4-FFF2-40B4-BE49-F238E27FC236}">
                <a16:creationId xmlns:a16="http://schemas.microsoft.com/office/drawing/2014/main" id="{F35A1253-CC69-8640-5EAA-C9FC2F23E25D}"/>
              </a:ext>
            </a:extLst>
          </p:cNvPr>
          <p:cNvSpPr/>
          <p:nvPr/>
        </p:nvSpPr>
        <p:spPr>
          <a:xfrm>
            <a:off x="183430" y="1601502"/>
            <a:ext cx="100591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++577777=7840.001</a:t>
            </a:r>
          </a:p>
          <a:p>
            <a:pPr algn="ctr"/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%KQG.001.010 </a:t>
            </a:r>
          </a:p>
          <a:p>
            <a:pPr algn="ctr"/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(Trekkerør, lavspent)</a:t>
            </a:r>
          </a:p>
        </p:txBody>
      </p:sp>
      <p:sp>
        <p:nvSpPr>
          <p:cNvPr id="85" name="Rektangel 84">
            <a:extLst>
              <a:ext uri="{FF2B5EF4-FFF2-40B4-BE49-F238E27FC236}">
                <a16:creationId xmlns:a16="http://schemas.microsoft.com/office/drawing/2014/main" id="{54E96ADB-FD08-B969-D022-F7D705EDCF77}"/>
              </a:ext>
            </a:extLst>
          </p:cNvPr>
          <p:cNvSpPr/>
          <p:nvPr/>
        </p:nvSpPr>
        <p:spPr>
          <a:xfrm>
            <a:off x="7596018" y="4451946"/>
            <a:ext cx="10976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++577777=7850.001</a:t>
            </a:r>
          </a:p>
          <a:p>
            <a:pPr algn="ctr"/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%KQG.001.011 (Trekkerør, tele)</a:t>
            </a:r>
          </a:p>
        </p:txBody>
      </p:sp>
      <p:sp>
        <p:nvSpPr>
          <p:cNvPr id="88" name="Rektangel 87">
            <a:extLst>
              <a:ext uri="{FF2B5EF4-FFF2-40B4-BE49-F238E27FC236}">
                <a16:creationId xmlns:a16="http://schemas.microsoft.com/office/drawing/2014/main" id="{DB15D8D1-57A8-26B1-2B2E-07509B404A10}"/>
              </a:ext>
            </a:extLst>
          </p:cNvPr>
          <p:cNvSpPr/>
          <p:nvPr/>
        </p:nvSpPr>
        <p:spPr>
          <a:xfrm rot="16200000">
            <a:off x="4212000" y="3312000"/>
            <a:ext cx="14171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++577777=7430.001</a:t>
            </a:r>
          </a:p>
          <a:p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%UEC.001.001 (Ladeuttak for elbil)</a:t>
            </a:r>
          </a:p>
          <a:p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%KMA.001.001 (stolpe for ladestasjon)</a:t>
            </a:r>
          </a:p>
          <a:p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%AHE.001.001 (punktfundament for stolpe)</a:t>
            </a:r>
          </a:p>
        </p:txBody>
      </p:sp>
      <p:sp>
        <p:nvSpPr>
          <p:cNvPr id="96" name="Rektangel 95">
            <a:extLst>
              <a:ext uri="{FF2B5EF4-FFF2-40B4-BE49-F238E27FC236}">
                <a16:creationId xmlns:a16="http://schemas.microsoft.com/office/drawing/2014/main" id="{A0E1A827-A9F4-0D7A-48C4-2B719781AA45}"/>
              </a:ext>
            </a:extLst>
          </p:cNvPr>
          <p:cNvSpPr/>
          <p:nvPr/>
        </p:nvSpPr>
        <p:spPr>
          <a:xfrm rot="16200000">
            <a:off x="4932000" y="3312000"/>
            <a:ext cx="14171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++577777=7430.001</a:t>
            </a:r>
          </a:p>
          <a:p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%UEC.001.001 (Ladeuttak for elbil)</a:t>
            </a:r>
          </a:p>
          <a:p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%KMA.001.001 (stolpe for ladestasjon)</a:t>
            </a:r>
          </a:p>
          <a:p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%AHE.001.001 (punktfundament for stolpe)</a:t>
            </a:r>
          </a:p>
        </p:txBody>
      </p:sp>
      <p:pic>
        <p:nvPicPr>
          <p:cNvPr id="62" name="Bilde 61">
            <a:extLst>
              <a:ext uri="{FF2B5EF4-FFF2-40B4-BE49-F238E27FC236}">
                <a16:creationId xmlns:a16="http://schemas.microsoft.com/office/drawing/2014/main" id="{690E410F-C434-DB04-4EDD-D261418A48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1504333" y="2047013"/>
            <a:ext cx="195089" cy="238984"/>
          </a:xfrm>
          <a:prstGeom prst="rect">
            <a:avLst/>
          </a:prstGeom>
        </p:spPr>
      </p:pic>
      <p:sp>
        <p:nvSpPr>
          <p:cNvPr id="64" name="Rektangel 63">
            <a:extLst>
              <a:ext uri="{FF2B5EF4-FFF2-40B4-BE49-F238E27FC236}">
                <a16:creationId xmlns:a16="http://schemas.microsoft.com/office/drawing/2014/main" id="{53428230-BBFC-632E-0C9C-76D184C59D80}"/>
              </a:ext>
            </a:extLst>
          </p:cNvPr>
          <p:cNvSpPr/>
          <p:nvPr/>
        </p:nvSpPr>
        <p:spPr>
          <a:xfrm>
            <a:off x="393284" y="2305047"/>
            <a:ext cx="142195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++111111=4330.001.022</a:t>
            </a:r>
          </a:p>
          <a:p>
            <a:pPr algn="r"/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%UPD.002.001</a:t>
            </a:r>
          </a:p>
          <a:p>
            <a:pPr algn="r"/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(lysarmatur montert på vegg)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447CB57B-1A68-51EE-E519-D59F35DB3DFE}"/>
              </a:ext>
            </a:extLst>
          </p:cNvPr>
          <p:cNvSpPr/>
          <p:nvPr/>
        </p:nvSpPr>
        <p:spPr>
          <a:xfrm>
            <a:off x="1860740" y="1638346"/>
            <a:ext cx="305525" cy="15506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" name="Håndskrift 5">
                <a:extLst>
                  <a:ext uri="{FF2B5EF4-FFF2-40B4-BE49-F238E27FC236}">
                    <a16:creationId xmlns:a16="http://schemas.microsoft.com/office/drawing/2014/main" id="{933FCA0B-8A4E-FE9C-A4CB-66629DA5922F}"/>
                  </a:ext>
                </a:extLst>
              </p14:cNvPr>
              <p14:cNvContentPartPr/>
              <p14:nvPr/>
            </p14:nvContentPartPr>
            <p14:xfrm>
              <a:off x="5491337" y="1677038"/>
              <a:ext cx="914400" cy="172080"/>
            </p14:xfrm>
          </p:contentPart>
        </mc:Choice>
        <mc:Fallback xmlns="">
          <p:pic>
            <p:nvPicPr>
              <p:cNvPr id="6" name="Håndskrift 5">
                <a:extLst>
                  <a:ext uri="{FF2B5EF4-FFF2-40B4-BE49-F238E27FC236}">
                    <a16:creationId xmlns:a16="http://schemas.microsoft.com/office/drawing/2014/main" id="{933FCA0B-8A4E-FE9C-A4CB-66629DA5922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482337" y="1668038"/>
                <a:ext cx="932040" cy="18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" name="Håndskrift 7">
                <a:extLst>
                  <a:ext uri="{FF2B5EF4-FFF2-40B4-BE49-F238E27FC236}">
                    <a16:creationId xmlns:a16="http://schemas.microsoft.com/office/drawing/2014/main" id="{B16A3F1B-ECEB-148C-752B-4C290806DDAD}"/>
                  </a:ext>
                </a:extLst>
              </p14:cNvPr>
              <p14:cNvContentPartPr/>
              <p14:nvPr/>
            </p14:nvContentPartPr>
            <p14:xfrm>
              <a:off x="2727977" y="1185998"/>
              <a:ext cx="1824480" cy="658080"/>
            </p14:xfrm>
          </p:contentPart>
        </mc:Choice>
        <mc:Fallback xmlns="">
          <p:pic>
            <p:nvPicPr>
              <p:cNvPr id="8" name="Håndskrift 7">
                <a:extLst>
                  <a:ext uri="{FF2B5EF4-FFF2-40B4-BE49-F238E27FC236}">
                    <a16:creationId xmlns:a16="http://schemas.microsoft.com/office/drawing/2014/main" id="{B16A3F1B-ECEB-148C-752B-4C290806DDA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718977" y="1176998"/>
                <a:ext cx="1842120" cy="67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2" name="Håndskrift 11">
                <a:extLst>
                  <a:ext uri="{FF2B5EF4-FFF2-40B4-BE49-F238E27FC236}">
                    <a16:creationId xmlns:a16="http://schemas.microsoft.com/office/drawing/2014/main" id="{82793978-1C87-4E91-C7B4-9CEB4C7249EF}"/>
                  </a:ext>
                </a:extLst>
              </p14:cNvPr>
              <p14:cNvContentPartPr/>
              <p14:nvPr/>
            </p14:nvContentPartPr>
            <p14:xfrm>
              <a:off x="4240337" y="4348480"/>
              <a:ext cx="2095200" cy="157320"/>
            </p14:xfrm>
          </p:contentPart>
        </mc:Choice>
        <mc:Fallback xmlns="">
          <p:pic>
            <p:nvPicPr>
              <p:cNvPr id="12" name="Håndskrift 11">
                <a:extLst>
                  <a:ext uri="{FF2B5EF4-FFF2-40B4-BE49-F238E27FC236}">
                    <a16:creationId xmlns:a16="http://schemas.microsoft.com/office/drawing/2014/main" id="{82793978-1C87-4E91-C7B4-9CEB4C7249EF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231337" y="4339480"/>
                <a:ext cx="2112840" cy="174960"/>
              </a:xfrm>
              <a:prstGeom prst="rect">
                <a:avLst/>
              </a:prstGeom>
            </p:spPr>
          </p:pic>
        </mc:Fallback>
      </mc:AlternateContent>
      <p:sp>
        <p:nvSpPr>
          <p:cNvPr id="59" name="Rektangel 58">
            <a:extLst>
              <a:ext uri="{FF2B5EF4-FFF2-40B4-BE49-F238E27FC236}">
                <a16:creationId xmlns:a16="http://schemas.microsoft.com/office/drawing/2014/main" id="{93769282-31A2-652A-4C09-E7375CAA4580}"/>
              </a:ext>
            </a:extLst>
          </p:cNvPr>
          <p:cNvSpPr/>
          <p:nvPr/>
        </p:nvSpPr>
        <p:spPr>
          <a:xfrm>
            <a:off x="910036" y="983253"/>
            <a:ext cx="1309838" cy="24622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++111111=4330.001.010</a:t>
            </a:r>
          </a:p>
          <a:p>
            <a:pPr algn="ctr"/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%KWA.001.011 (Kabel for lavspenning)</a:t>
            </a:r>
          </a:p>
        </p:txBody>
      </p:sp>
      <p:cxnSp>
        <p:nvCxnSpPr>
          <p:cNvPr id="19" name="Rett pilkobling 18">
            <a:extLst>
              <a:ext uri="{FF2B5EF4-FFF2-40B4-BE49-F238E27FC236}">
                <a16:creationId xmlns:a16="http://schemas.microsoft.com/office/drawing/2014/main" id="{29479FCD-1C69-8089-E32F-C24FD8D2CA5B}"/>
              </a:ext>
            </a:extLst>
          </p:cNvPr>
          <p:cNvCxnSpPr>
            <a:cxnSpLocks/>
            <a:stCxn id="59" idx="3"/>
          </p:cNvCxnSpPr>
          <p:nvPr/>
        </p:nvCxnSpPr>
        <p:spPr>
          <a:xfrm>
            <a:off x="2219874" y="1106364"/>
            <a:ext cx="595683" cy="60351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ektangel 76">
            <a:extLst>
              <a:ext uri="{FF2B5EF4-FFF2-40B4-BE49-F238E27FC236}">
                <a16:creationId xmlns:a16="http://schemas.microsoft.com/office/drawing/2014/main" id="{AF4171E8-FECB-4580-77E5-2133A4C89CD3}"/>
              </a:ext>
            </a:extLst>
          </p:cNvPr>
          <p:cNvSpPr/>
          <p:nvPr/>
        </p:nvSpPr>
        <p:spPr>
          <a:xfrm>
            <a:off x="6556119" y="1586771"/>
            <a:ext cx="1362643" cy="24622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++222222=4330.001.014</a:t>
            </a:r>
          </a:p>
          <a:p>
            <a:pPr algn="ctr"/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%KWA.001.011 (Kabel for lavspenning)</a:t>
            </a:r>
          </a:p>
        </p:txBody>
      </p:sp>
      <p:cxnSp>
        <p:nvCxnSpPr>
          <p:cNvPr id="78" name="Rett pilkobling 77">
            <a:extLst>
              <a:ext uri="{FF2B5EF4-FFF2-40B4-BE49-F238E27FC236}">
                <a16:creationId xmlns:a16="http://schemas.microsoft.com/office/drawing/2014/main" id="{ADE74AFD-CF93-FC48-2EC8-D0199D479494}"/>
              </a:ext>
            </a:extLst>
          </p:cNvPr>
          <p:cNvCxnSpPr>
            <a:cxnSpLocks/>
            <a:stCxn id="77" idx="1"/>
          </p:cNvCxnSpPr>
          <p:nvPr/>
        </p:nvCxnSpPr>
        <p:spPr>
          <a:xfrm flipH="1">
            <a:off x="6288373" y="1709882"/>
            <a:ext cx="267746" cy="3549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ktangel 78">
            <a:extLst>
              <a:ext uri="{FF2B5EF4-FFF2-40B4-BE49-F238E27FC236}">
                <a16:creationId xmlns:a16="http://schemas.microsoft.com/office/drawing/2014/main" id="{37901416-0355-046C-B4AB-851469E50727}"/>
              </a:ext>
            </a:extLst>
          </p:cNvPr>
          <p:cNvSpPr/>
          <p:nvPr/>
        </p:nvSpPr>
        <p:spPr>
          <a:xfrm>
            <a:off x="4004949" y="4551017"/>
            <a:ext cx="1435566" cy="24622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++222222=4330.001.032</a:t>
            </a:r>
          </a:p>
          <a:p>
            <a:pPr algn="ctr"/>
            <a:r>
              <a:rPr lang="nb-NO" sz="500">
                <a:latin typeface="Arial" panose="020B0604020202020204" pitchFamily="34" charset="0"/>
                <a:cs typeface="Arial" panose="020B0604020202020204" pitchFamily="34" charset="0"/>
              </a:rPr>
              <a:t>%KWA.001.017 (Kabel for lavspenning)</a:t>
            </a:r>
          </a:p>
        </p:txBody>
      </p:sp>
      <p:cxnSp>
        <p:nvCxnSpPr>
          <p:cNvPr id="80" name="Rett pilkobling 79">
            <a:extLst>
              <a:ext uri="{FF2B5EF4-FFF2-40B4-BE49-F238E27FC236}">
                <a16:creationId xmlns:a16="http://schemas.microsoft.com/office/drawing/2014/main" id="{2E6BB1D1-7870-188E-CC74-E76099570B74}"/>
              </a:ext>
            </a:extLst>
          </p:cNvPr>
          <p:cNvCxnSpPr>
            <a:cxnSpLocks/>
            <a:stCxn id="79" idx="3"/>
          </p:cNvCxnSpPr>
          <p:nvPr/>
        </p:nvCxnSpPr>
        <p:spPr>
          <a:xfrm flipV="1">
            <a:off x="5440515" y="4490634"/>
            <a:ext cx="608981" cy="18349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4924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kstSylinder 73"/>
          <p:cNvSpPr txBox="1"/>
          <p:nvPr/>
        </p:nvSpPr>
        <p:spPr>
          <a:xfrm>
            <a:off x="2952000" y="193217"/>
            <a:ext cx="2920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/>
              <a:t>=7xxx.xxx UTENDØRS  </a:t>
            </a:r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A34EFB7D-6000-4F43-AD7C-3332070CD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dirty="0" smtClean="0"/>
              <a:pPr/>
              <a:t>39</a:t>
            </a:fld>
            <a:r>
              <a:rPr lang="en-US" dirty="0"/>
              <a:t> av 39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97906AD1-B198-8187-869B-4C1C76ECF029}"/>
              </a:ext>
            </a:extLst>
          </p:cNvPr>
          <p:cNvSpPr/>
          <p:nvPr/>
        </p:nvSpPr>
        <p:spPr>
          <a:xfrm>
            <a:off x="5500664" y="1436257"/>
            <a:ext cx="720000" cy="144000"/>
          </a:xfrm>
          <a:prstGeom prst="rect">
            <a:avLst/>
          </a:prstGeom>
          <a:pattFill prst="pct75">
            <a:fgClr>
              <a:schemeClr val="tx1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24D98C1B-30E3-EAC2-0C63-CFFF18CB33FE}"/>
              </a:ext>
            </a:extLst>
          </p:cNvPr>
          <p:cNvSpPr/>
          <p:nvPr/>
        </p:nvSpPr>
        <p:spPr>
          <a:xfrm>
            <a:off x="5500664" y="1580257"/>
            <a:ext cx="864000" cy="144000"/>
          </a:xfrm>
          <a:prstGeom prst="rect">
            <a:avLst/>
          </a:prstGeom>
          <a:pattFill prst="pct60">
            <a:fgClr>
              <a:schemeClr val="tx1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A3F3F9B7-D596-2DF5-B40F-701D12E6788B}"/>
              </a:ext>
            </a:extLst>
          </p:cNvPr>
          <p:cNvSpPr/>
          <p:nvPr/>
        </p:nvSpPr>
        <p:spPr>
          <a:xfrm>
            <a:off x="5500664" y="1724257"/>
            <a:ext cx="972000" cy="216000"/>
          </a:xfrm>
          <a:prstGeom prst="rect">
            <a:avLst/>
          </a:prstGeom>
          <a:pattFill prst="smConfetti">
            <a:fgClr>
              <a:schemeClr val="tx1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927AEAB8-6569-5737-42D3-5F83525FDF70}"/>
              </a:ext>
            </a:extLst>
          </p:cNvPr>
          <p:cNvSpPr/>
          <p:nvPr/>
        </p:nvSpPr>
        <p:spPr>
          <a:xfrm>
            <a:off x="5500664" y="1940257"/>
            <a:ext cx="972000" cy="324000"/>
          </a:xfrm>
          <a:prstGeom prst="rect">
            <a:avLst/>
          </a:prstGeom>
          <a:pattFill prst="lgConfetti">
            <a:fgClr>
              <a:schemeClr val="tx1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59F2B9E4-F403-ED69-BA90-E1F4FAF3FC46}"/>
              </a:ext>
            </a:extLst>
          </p:cNvPr>
          <p:cNvSpPr/>
          <p:nvPr/>
        </p:nvSpPr>
        <p:spPr>
          <a:xfrm>
            <a:off x="5500664" y="2264257"/>
            <a:ext cx="1080000" cy="648000"/>
          </a:xfrm>
          <a:prstGeom prst="rect">
            <a:avLst/>
          </a:prstGeom>
          <a:pattFill prst="lgConfetti">
            <a:fgClr>
              <a:schemeClr val="tx1"/>
            </a:fgClr>
            <a:bgClr>
              <a:schemeClr val="bg1">
                <a:lumMod val="75000"/>
              </a:schemeClr>
            </a:bgClr>
          </a:patt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4D6D7F36-9C1F-B825-E3E1-C51A6CA58CBF}"/>
              </a:ext>
            </a:extLst>
          </p:cNvPr>
          <p:cNvSpPr/>
          <p:nvPr/>
        </p:nvSpPr>
        <p:spPr>
          <a:xfrm>
            <a:off x="5323293" y="1115842"/>
            <a:ext cx="1326741" cy="261610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nb-NO" sz="1100" err="1">
                <a:latin typeface="Arial" panose="020B0604020202020204" pitchFamily="34" charset="0"/>
                <a:cs typeface="Arial" panose="020B0604020202020204" pitchFamily="34" charset="0"/>
              </a:rPr>
              <a:t>Vegoverbygning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46D2DA8F-B553-FFE3-94B3-13EB34CEDB26}"/>
              </a:ext>
            </a:extLst>
          </p:cNvPr>
          <p:cNvSpPr/>
          <p:nvPr/>
        </p:nvSpPr>
        <p:spPr>
          <a:xfrm>
            <a:off x="6580664" y="1415924"/>
            <a:ext cx="203718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600" b="1">
                <a:latin typeface="Arial" panose="020B0604020202020204" pitchFamily="34" charset="0"/>
                <a:cs typeface="Arial" panose="020B0604020202020204" pitchFamily="34" charset="0"/>
              </a:rPr>
              <a:t>Slitelag</a:t>
            </a:r>
            <a:r>
              <a:rPr lang="nb-NO" sz="600">
                <a:latin typeface="Arial" panose="020B0604020202020204" pitchFamily="34" charset="0"/>
                <a:cs typeface="Arial" panose="020B0604020202020204" pitchFamily="34" charset="0"/>
              </a:rPr>
              <a:t>  ++577777=7610.001%VDZ.001.001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7C4DD3A9-CE17-0347-D999-B911B24A759E}"/>
              </a:ext>
            </a:extLst>
          </p:cNvPr>
          <p:cNvSpPr/>
          <p:nvPr/>
        </p:nvSpPr>
        <p:spPr>
          <a:xfrm>
            <a:off x="6580664" y="1554225"/>
            <a:ext cx="203718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600" b="1">
                <a:latin typeface="Arial" panose="020B0604020202020204" pitchFamily="34" charset="0"/>
                <a:cs typeface="Arial" panose="020B0604020202020204" pitchFamily="34" charset="0"/>
              </a:rPr>
              <a:t>Bindlag</a:t>
            </a:r>
            <a:r>
              <a:rPr lang="nb-NO" sz="600">
                <a:latin typeface="Arial" panose="020B0604020202020204" pitchFamily="34" charset="0"/>
                <a:cs typeface="Arial" panose="020B0604020202020204" pitchFamily="34" charset="0"/>
              </a:rPr>
              <a:t>  ++577777=7610.001%VDZ.002.001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2CC4A686-FAAF-9865-6B9F-E7E508291318}"/>
              </a:ext>
            </a:extLst>
          </p:cNvPr>
          <p:cNvSpPr/>
          <p:nvPr/>
        </p:nvSpPr>
        <p:spPr>
          <a:xfrm>
            <a:off x="6580664" y="1733545"/>
            <a:ext cx="2265903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600" b="1">
                <a:latin typeface="Arial" panose="020B0604020202020204" pitchFamily="34" charset="0"/>
                <a:cs typeface="Arial" panose="020B0604020202020204" pitchFamily="34" charset="0"/>
              </a:rPr>
              <a:t>Øvre bærelag</a:t>
            </a:r>
            <a:r>
              <a:rPr lang="nb-NO" sz="600">
                <a:latin typeface="Arial" panose="020B0604020202020204" pitchFamily="34" charset="0"/>
                <a:cs typeface="Arial" panose="020B0604020202020204" pitchFamily="34" charset="0"/>
              </a:rPr>
              <a:t>  ++577777=7610.001%VBZ.001.001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F7B65EF7-D94F-FCA6-3B6A-6D3DCBDA8682}"/>
              </a:ext>
            </a:extLst>
          </p:cNvPr>
          <p:cNvSpPr/>
          <p:nvPr/>
        </p:nvSpPr>
        <p:spPr>
          <a:xfrm>
            <a:off x="6580664" y="1983212"/>
            <a:ext cx="2265903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600" b="1">
                <a:latin typeface="Arial" panose="020B0604020202020204" pitchFamily="34" charset="0"/>
                <a:cs typeface="Arial" panose="020B0604020202020204" pitchFamily="34" charset="0"/>
              </a:rPr>
              <a:t>Nedre bærelag</a:t>
            </a:r>
            <a:r>
              <a:rPr lang="nb-NO" sz="600">
                <a:latin typeface="Arial" panose="020B0604020202020204" pitchFamily="34" charset="0"/>
                <a:cs typeface="Arial" panose="020B0604020202020204" pitchFamily="34" charset="0"/>
              </a:rPr>
              <a:t>  ++577777=7610.001%VBZ.001.002</a:t>
            </a: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B0BB05EB-6BD6-60BB-BC8D-FFB1A14B9106}"/>
              </a:ext>
            </a:extLst>
          </p:cNvPr>
          <p:cNvSpPr/>
          <p:nvPr/>
        </p:nvSpPr>
        <p:spPr>
          <a:xfrm>
            <a:off x="6580664" y="2329259"/>
            <a:ext cx="235162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600" b="1">
                <a:latin typeface="Arial" panose="020B0604020202020204" pitchFamily="34" charset="0"/>
                <a:cs typeface="Arial" panose="020B0604020202020204" pitchFamily="34" charset="0"/>
              </a:rPr>
              <a:t>Forsterkningslag</a:t>
            </a:r>
            <a:r>
              <a:rPr lang="nb-NO" sz="600">
                <a:latin typeface="Arial" panose="020B0604020202020204" pitchFamily="34" charset="0"/>
                <a:cs typeface="Arial" panose="020B0604020202020204" pitchFamily="34" charset="0"/>
              </a:rPr>
              <a:t>  ++577777=7610.001%VBZ.001.003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DD676A4D-63BB-AE68-EF03-3F8B0D1D0289}"/>
              </a:ext>
            </a:extLst>
          </p:cNvPr>
          <p:cNvSpPr/>
          <p:nvPr/>
        </p:nvSpPr>
        <p:spPr>
          <a:xfrm>
            <a:off x="1859938" y="1115842"/>
            <a:ext cx="1326741" cy="261610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nb-NO" sz="1100">
                <a:latin typeface="Arial" panose="020B0604020202020204" pitchFamily="34" charset="0"/>
                <a:cs typeface="Arial" panose="020B0604020202020204" pitchFamily="34" charset="0"/>
              </a:rPr>
              <a:t>Grøftetverrsnitt</a:t>
            </a: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2EF8D7D0-0ED2-7C6B-328F-D63E64AB62A7}"/>
              </a:ext>
            </a:extLst>
          </p:cNvPr>
          <p:cNvSpPr/>
          <p:nvPr/>
        </p:nvSpPr>
        <p:spPr>
          <a:xfrm>
            <a:off x="2952000" y="2736000"/>
            <a:ext cx="193898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600" b="1">
                <a:latin typeface="Arial" panose="020B0604020202020204" pitchFamily="34" charset="0"/>
                <a:cs typeface="Arial" panose="020B0604020202020204" pitchFamily="34" charset="0"/>
              </a:rPr>
              <a:t>Fundament</a:t>
            </a:r>
            <a:r>
              <a:rPr lang="nb-NO" sz="600">
                <a:latin typeface="Arial" panose="020B0604020202020204" pitchFamily="34" charset="0"/>
                <a:cs typeface="Arial" panose="020B0604020202020204" pitchFamily="34" charset="0"/>
              </a:rPr>
              <a:t>  ++577777=7140.001%VLZ.001.001</a:t>
            </a: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A25B617D-1E45-A120-7D41-F5890009CFA7}"/>
              </a:ext>
            </a:extLst>
          </p:cNvPr>
          <p:cNvSpPr/>
          <p:nvPr/>
        </p:nvSpPr>
        <p:spPr>
          <a:xfrm>
            <a:off x="3024000" y="2603984"/>
            <a:ext cx="193898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600" b="1">
                <a:latin typeface="Arial" panose="020B0604020202020204" pitchFamily="34" charset="0"/>
                <a:cs typeface="Arial" panose="020B0604020202020204" pitchFamily="34" charset="0"/>
              </a:rPr>
              <a:t>Sidefylling</a:t>
            </a:r>
            <a:r>
              <a:rPr lang="nb-NO" sz="600">
                <a:latin typeface="Arial" panose="020B0604020202020204" pitchFamily="34" charset="0"/>
                <a:cs typeface="Arial" panose="020B0604020202020204" pitchFamily="34" charset="0"/>
              </a:rPr>
              <a:t>  ++577777=7140.001%VLZ.001.002</a:t>
            </a: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69323455-C2AD-B8B1-74B3-76C20941FD78}"/>
              </a:ext>
            </a:extLst>
          </p:cNvPr>
          <p:cNvSpPr/>
          <p:nvPr/>
        </p:nvSpPr>
        <p:spPr>
          <a:xfrm>
            <a:off x="3167999" y="2340000"/>
            <a:ext cx="212679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600" b="1">
                <a:latin typeface="Arial" panose="020B0604020202020204" pitchFamily="34" charset="0"/>
                <a:cs typeface="Arial" panose="020B0604020202020204" pitchFamily="34" charset="0"/>
              </a:rPr>
              <a:t>Beskyttelseslag</a:t>
            </a:r>
            <a:r>
              <a:rPr lang="nb-NO" sz="600">
                <a:latin typeface="Arial" panose="020B0604020202020204" pitchFamily="34" charset="0"/>
                <a:cs typeface="Arial" panose="020B0604020202020204" pitchFamily="34" charset="0"/>
              </a:rPr>
              <a:t>  ++577777=7140.001%VLZ.001.003</a:t>
            </a: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81FC8748-4D1A-F3C4-7220-6922E8CFA691}"/>
              </a:ext>
            </a:extLst>
          </p:cNvPr>
          <p:cNvSpPr/>
          <p:nvPr/>
        </p:nvSpPr>
        <p:spPr>
          <a:xfrm>
            <a:off x="3312000" y="2016000"/>
            <a:ext cx="193898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600" b="1" err="1">
                <a:latin typeface="Arial" panose="020B0604020202020204" pitchFamily="34" charset="0"/>
                <a:cs typeface="Arial" panose="020B0604020202020204" pitchFamily="34" charset="0"/>
              </a:rPr>
              <a:t>Gjenfylling</a:t>
            </a:r>
            <a:r>
              <a:rPr lang="nb-NO" sz="600">
                <a:latin typeface="Arial" panose="020B0604020202020204" pitchFamily="34" charset="0"/>
                <a:cs typeface="Arial" panose="020B0604020202020204" pitchFamily="34" charset="0"/>
              </a:rPr>
              <a:t> ++577777=7140.001%VLZ.001.004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49EFEED6-6B86-B9B3-D8C4-D86B9AD21B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4000" y="1377452"/>
            <a:ext cx="2899440" cy="1530837"/>
          </a:xfrm>
          <a:prstGeom prst="rect">
            <a:avLst/>
          </a:prstGeom>
        </p:spPr>
      </p:pic>
      <p:sp>
        <p:nvSpPr>
          <p:cNvPr id="36" name="Rektangel 35">
            <a:extLst>
              <a:ext uri="{FF2B5EF4-FFF2-40B4-BE49-F238E27FC236}">
                <a16:creationId xmlns:a16="http://schemas.microsoft.com/office/drawing/2014/main" id="{578068CE-86B0-8C67-F8B5-1446FBB13CE5}"/>
              </a:ext>
            </a:extLst>
          </p:cNvPr>
          <p:cNvSpPr/>
          <p:nvPr/>
        </p:nvSpPr>
        <p:spPr>
          <a:xfrm>
            <a:off x="48186" y="2376000"/>
            <a:ext cx="235162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600" b="1">
                <a:latin typeface="Arial" panose="020B0604020202020204" pitchFamily="34" charset="0"/>
                <a:cs typeface="Arial" panose="020B0604020202020204" pitchFamily="34" charset="0"/>
              </a:rPr>
              <a:t>Kabelbeskyttelse</a:t>
            </a:r>
            <a:r>
              <a:rPr lang="nb-NO" sz="600">
                <a:latin typeface="Arial" panose="020B0604020202020204" pitchFamily="34" charset="0"/>
                <a:cs typeface="Arial" panose="020B0604020202020204" pitchFamily="34" charset="0"/>
              </a:rPr>
              <a:t>  ++577777=7140.001%VMZ.001.001</a:t>
            </a: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7E9A1B9C-FA3E-C925-B9FB-EDAD6C59725D}"/>
              </a:ext>
            </a:extLst>
          </p:cNvPr>
          <p:cNvSpPr/>
          <p:nvPr/>
        </p:nvSpPr>
        <p:spPr>
          <a:xfrm>
            <a:off x="-36000" y="2151064"/>
            <a:ext cx="2054020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600" b="1">
                <a:latin typeface="Arial" panose="020B0604020202020204" pitchFamily="34" charset="0"/>
                <a:cs typeface="Arial" panose="020B0604020202020204" pitchFamily="34" charset="0"/>
              </a:rPr>
              <a:t>Kabelmarkering</a:t>
            </a:r>
            <a:r>
              <a:rPr lang="nb-NO" sz="600">
                <a:latin typeface="Arial" panose="020B0604020202020204" pitchFamily="34" charset="0"/>
                <a:cs typeface="Arial" panose="020B0604020202020204" pitchFamily="34" charset="0"/>
              </a:rPr>
              <a:t>  ++577777=7140.001%VMZ.002.001</a:t>
            </a:r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1E6FB3DD-F1DB-1BB0-F409-2177C2656219}"/>
              </a:ext>
            </a:extLst>
          </p:cNvPr>
          <p:cNvSpPr/>
          <p:nvPr/>
        </p:nvSpPr>
        <p:spPr>
          <a:xfrm>
            <a:off x="600372" y="2960349"/>
            <a:ext cx="235162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600" b="1">
                <a:latin typeface="Arial" panose="020B0604020202020204" pitchFamily="34" charset="0"/>
                <a:cs typeface="Arial" panose="020B0604020202020204" pitchFamily="34" charset="0"/>
              </a:rPr>
              <a:t>Lavspentkabel</a:t>
            </a:r>
            <a:r>
              <a:rPr lang="nb-NO" sz="600">
                <a:latin typeface="Arial" panose="020B0604020202020204" pitchFamily="34" charset="0"/>
                <a:cs typeface="Arial" panose="020B0604020202020204" pitchFamily="34" charset="0"/>
              </a:rPr>
              <a:t>  ++577777=7840.001.010%KWA.001.007</a:t>
            </a:r>
          </a:p>
        </p:txBody>
      </p:sp>
      <p:sp>
        <p:nvSpPr>
          <p:cNvPr id="39" name="Rektangel 38">
            <a:extLst>
              <a:ext uri="{FF2B5EF4-FFF2-40B4-BE49-F238E27FC236}">
                <a16:creationId xmlns:a16="http://schemas.microsoft.com/office/drawing/2014/main" id="{F183D311-63C5-BC19-5D18-AE472DBEAF9B}"/>
              </a:ext>
            </a:extLst>
          </p:cNvPr>
          <p:cNvSpPr/>
          <p:nvPr/>
        </p:nvSpPr>
        <p:spPr>
          <a:xfrm>
            <a:off x="228913" y="2556000"/>
            <a:ext cx="19195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600" b="1" err="1">
                <a:latin typeface="Arial" panose="020B0604020202020204" pitchFamily="34" charset="0"/>
                <a:cs typeface="Arial" panose="020B0604020202020204" pitchFamily="34" charset="0"/>
              </a:rPr>
              <a:t>Elektrorør</a:t>
            </a:r>
            <a:r>
              <a:rPr lang="nb-NO" sz="600">
                <a:latin typeface="Arial" panose="020B0604020202020204" pitchFamily="34" charset="0"/>
                <a:cs typeface="Arial" panose="020B0604020202020204" pitchFamily="34" charset="0"/>
              </a:rPr>
              <a:t>  ++577777=7850.001%KQG.001.011</a:t>
            </a:r>
          </a:p>
          <a:p>
            <a:r>
              <a:rPr lang="nb-NO" sz="600">
                <a:latin typeface="Arial" panose="020B0604020202020204" pitchFamily="34" charset="0"/>
                <a:cs typeface="Arial" panose="020B0604020202020204" pitchFamily="34" charset="0"/>
              </a:rPr>
              <a:t>(Trekkerør for tele)</a:t>
            </a:r>
          </a:p>
        </p:txBody>
      </p:sp>
      <p:cxnSp>
        <p:nvCxnSpPr>
          <p:cNvPr id="40" name="Rett pilkobling 39">
            <a:extLst>
              <a:ext uri="{FF2B5EF4-FFF2-40B4-BE49-F238E27FC236}">
                <a16:creationId xmlns:a16="http://schemas.microsoft.com/office/drawing/2014/main" id="{B08390D4-E087-C494-308D-1A13D5E97C6E}"/>
              </a:ext>
            </a:extLst>
          </p:cNvPr>
          <p:cNvCxnSpPr>
            <a:cxnSpLocks/>
          </p:cNvCxnSpPr>
          <p:nvPr/>
        </p:nvCxnSpPr>
        <p:spPr>
          <a:xfrm flipV="1">
            <a:off x="2686137" y="2725663"/>
            <a:ext cx="185443" cy="438926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Rett linje 33">
            <a:extLst>
              <a:ext uri="{FF2B5EF4-FFF2-40B4-BE49-F238E27FC236}">
                <a16:creationId xmlns:a16="http://schemas.microsoft.com/office/drawing/2014/main" id="{5C48D8CC-D2D8-A73C-1A42-AB37A7983D6B}"/>
              </a:ext>
            </a:extLst>
          </p:cNvPr>
          <p:cNvCxnSpPr/>
          <p:nvPr/>
        </p:nvCxnSpPr>
        <p:spPr>
          <a:xfrm>
            <a:off x="684000" y="3164589"/>
            <a:ext cx="1998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Rett linje 42">
            <a:extLst>
              <a:ext uri="{FF2B5EF4-FFF2-40B4-BE49-F238E27FC236}">
                <a16:creationId xmlns:a16="http://schemas.microsoft.com/office/drawing/2014/main" id="{1DA631A4-D730-90F2-1C3C-142C01E6D021}"/>
              </a:ext>
            </a:extLst>
          </p:cNvPr>
          <p:cNvCxnSpPr/>
          <p:nvPr/>
        </p:nvCxnSpPr>
        <p:spPr>
          <a:xfrm>
            <a:off x="324000" y="2696317"/>
            <a:ext cx="2124000" cy="0"/>
          </a:xfrm>
          <a:prstGeom prst="line">
            <a:avLst/>
          </a:prstGeom>
          <a:ln w="12700">
            <a:solidFill>
              <a:schemeClr val="tx1"/>
            </a:solidFill>
            <a:headEnd w="med" len="sm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Rett linje 43">
            <a:extLst>
              <a:ext uri="{FF2B5EF4-FFF2-40B4-BE49-F238E27FC236}">
                <a16:creationId xmlns:a16="http://schemas.microsoft.com/office/drawing/2014/main" id="{E7D713DA-395E-8E31-772A-A5F430E4FA41}"/>
              </a:ext>
            </a:extLst>
          </p:cNvPr>
          <p:cNvCxnSpPr/>
          <p:nvPr/>
        </p:nvCxnSpPr>
        <p:spPr>
          <a:xfrm>
            <a:off x="132461" y="2513925"/>
            <a:ext cx="2628000" cy="0"/>
          </a:xfrm>
          <a:prstGeom prst="line">
            <a:avLst/>
          </a:prstGeom>
          <a:ln w="12700">
            <a:solidFill>
              <a:schemeClr val="tx1"/>
            </a:solidFill>
            <a:headEnd w="med" len="sm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Rett linje 44">
            <a:extLst>
              <a:ext uri="{FF2B5EF4-FFF2-40B4-BE49-F238E27FC236}">
                <a16:creationId xmlns:a16="http://schemas.microsoft.com/office/drawing/2014/main" id="{FBD32D81-162C-AB81-E0F3-A3B240FEA2D1}"/>
              </a:ext>
            </a:extLst>
          </p:cNvPr>
          <p:cNvCxnSpPr/>
          <p:nvPr/>
        </p:nvCxnSpPr>
        <p:spPr>
          <a:xfrm>
            <a:off x="36000" y="2300077"/>
            <a:ext cx="2340000" cy="0"/>
          </a:xfrm>
          <a:prstGeom prst="line">
            <a:avLst/>
          </a:prstGeom>
          <a:ln w="12700">
            <a:solidFill>
              <a:schemeClr val="tx1"/>
            </a:solidFill>
            <a:headEnd w="med" len="sm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8209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kstSylinder 75"/>
          <p:cNvSpPr txBox="1"/>
          <p:nvPr/>
        </p:nvSpPr>
        <p:spPr>
          <a:xfrm>
            <a:off x="1137441" y="161344"/>
            <a:ext cx="56173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>
                <a:latin typeface="Arial" panose="020B0604020202020204" pitchFamily="34" charset="0"/>
                <a:cs typeface="Arial" panose="020B0604020202020204" pitchFamily="34" charset="0"/>
              </a:rPr>
              <a:t>=2310.001 BÆRENDE YTTERVEGGER</a:t>
            </a:r>
          </a:p>
          <a:p>
            <a:r>
              <a:rPr lang="nb-NO">
                <a:latin typeface="Arial" panose="020B0604020202020204" pitchFamily="34" charset="0"/>
                <a:cs typeface="Arial" panose="020B0604020202020204" pitchFamily="34" charset="0"/>
              </a:rPr>
              <a:t>=2350.001 UTVENDIG KLEDNING OG OVERFLATE </a:t>
            </a:r>
          </a:p>
          <a:p>
            <a:r>
              <a:rPr lang="nb-NO"/>
              <a:t> </a:t>
            </a:r>
          </a:p>
        </p:txBody>
      </p:sp>
      <p:sp>
        <p:nvSpPr>
          <p:cNvPr id="68" name="Rektangel 67"/>
          <p:cNvSpPr/>
          <p:nvPr/>
        </p:nvSpPr>
        <p:spPr>
          <a:xfrm>
            <a:off x="1406264" y="2520000"/>
            <a:ext cx="180000" cy="14400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9" name="Rektangel 68"/>
          <p:cNvSpPr/>
          <p:nvPr/>
        </p:nvSpPr>
        <p:spPr>
          <a:xfrm>
            <a:off x="1589219" y="2520000"/>
            <a:ext cx="252000" cy="14400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0" name="Rektangel 69"/>
          <p:cNvSpPr/>
          <p:nvPr/>
        </p:nvSpPr>
        <p:spPr>
          <a:xfrm>
            <a:off x="1242266" y="2520000"/>
            <a:ext cx="108000" cy="14400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2" name="Frihåndsform 71"/>
          <p:cNvSpPr/>
          <p:nvPr/>
        </p:nvSpPr>
        <p:spPr>
          <a:xfrm>
            <a:off x="1405398" y="2520000"/>
            <a:ext cx="179581" cy="1432367"/>
          </a:xfrm>
          <a:custGeom>
            <a:avLst/>
            <a:gdLst>
              <a:gd name="connsiteX0" fmla="*/ 14642 w 179581"/>
              <a:gd name="connsiteY0" fmla="*/ 0 h 1432367"/>
              <a:gd name="connsiteX1" fmla="*/ 176688 w 179581"/>
              <a:gd name="connsiteY1" fmla="*/ 78129 h 1432367"/>
              <a:gd name="connsiteX2" fmla="*/ 8855 w 179581"/>
              <a:gd name="connsiteY2" fmla="*/ 196769 h 1432367"/>
              <a:gd name="connsiteX3" fmla="*/ 176688 w 179581"/>
              <a:gd name="connsiteY3" fmla="*/ 283580 h 1432367"/>
              <a:gd name="connsiteX4" fmla="*/ 8855 w 179581"/>
              <a:gd name="connsiteY4" fmla="*/ 387752 h 1432367"/>
              <a:gd name="connsiteX5" fmla="*/ 179581 w 179581"/>
              <a:gd name="connsiteY5" fmla="*/ 486136 h 1432367"/>
              <a:gd name="connsiteX6" fmla="*/ 8855 w 179581"/>
              <a:gd name="connsiteY6" fmla="*/ 575840 h 1432367"/>
              <a:gd name="connsiteX7" fmla="*/ 176688 w 179581"/>
              <a:gd name="connsiteY7" fmla="*/ 648182 h 1432367"/>
              <a:gd name="connsiteX8" fmla="*/ 8855 w 179581"/>
              <a:gd name="connsiteY8" fmla="*/ 717630 h 1432367"/>
              <a:gd name="connsiteX9" fmla="*/ 173794 w 179581"/>
              <a:gd name="connsiteY9" fmla="*/ 769716 h 1432367"/>
              <a:gd name="connsiteX10" fmla="*/ 8855 w 179581"/>
              <a:gd name="connsiteY10" fmla="*/ 830483 h 1432367"/>
              <a:gd name="connsiteX11" fmla="*/ 176688 w 179581"/>
              <a:gd name="connsiteY11" fmla="*/ 882569 h 1432367"/>
              <a:gd name="connsiteX12" fmla="*/ 5961 w 179581"/>
              <a:gd name="connsiteY12" fmla="*/ 957805 h 1432367"/>
              <a:gd name="connsiteX13" fmla="*/ 173794 w 179581"/>
              <a:gd name="connsiteY13" fmla="*/ 1021466 h 1432367"/>
              <a:gd name="connsiteX14" fmla="*/ 8855 w 179581"/>
              <a:gd name="connsiteY14" fmla="*/ 1102488 h 1432367"/>
              <a:gd name="connsiteX15" fmla="*/ 176688 w 179581"/>
              <a:gd name="connsiteY15" fmla="*/ 1163255 h 1432367"/>
              <a:gd name="connsiteX16" fmla="*/ 8855 w 179581"/>
              <a:gd name="connsiteY16" fmla="*/ 1232704 h 1432367"/>
              <a:gd name="connsiteX17" fmla="*/ 176688 w 179581"/>
              <a:gd name="connsiteY17" fmla="*/ 1296364 h 1432367"/>
              <a:gd name="connsiteX18" fmla="*/ 174 w 179581"/>
              <a:gd name="connsiteY18" fmla="*/ 1365812 h 1432367"/>
              <a:gd name="connsiteX19" fmla="*/ 150645 w 179581"/>
              <a:gd name="connsiteY19" fmla="*/ 1432367 h 1432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79581" h="1432367">
                <a:moveTo>
                  <a:pt x="14642" y="0"/>
                </a:moveTo>
                <a:cubicBezTo>
                  <a:pt x="96147" y="22667"/>
                  <a:pt x="177652" y="45334"/>
                  <a:pt x="176688" y="78129"/>
                </a:cubicBezTo>
                <a:cubicBezTo>
                  <a:pt x="175724" y="110924"/>
                  <a:pt x="8855" y="162527"/>
                  <a:pt x="8855" y="196769"/>
                </a:cubicBezTo>
                <a:cubicBezTo>
                  <a:pt x="8855" y="231011"/>
                  <a:pt x="176688" y="251750"/>
                  <a:pt x="176688" y="283580"/>
                </a:cubicBezTo>
                <a:cubicBezTo>
                  <a:pt x="176688" y="315410"/>
                  <a:pt x="8373" y="353993"/>
                  <a:pt x="8855" y="387752"/>
                </a:cubicBezTo>
                <a:cubicBezTo>
                  <a:pt x="9337" y="421511"/>
                  <a:pt x="179581" y="454788"/>
                  <a:pt x="179581" y="486136"/>
                </a:cubicBezTo>
                <a:cubicBezTo>
                  <a:pt x="179581" y="517484"/>
                  <a:pt x="9337" y="548832"/>
                  <a:pt x="8855" y="575840"/>
                </a:cubicBezTo>
                <a:cubicBezTo>
                  <a:pt x="8373" y="602848"/>
                  <a:pt x="176688" y="624550"/>
                  <a:pt x="176688" y="648182"/>
                </a:cubicBezTo>
                <a:cubicBezTo>
                  <a:pt x="176688" y="671814"/>
                  <a:pt x="9337" y="697374"/>
                  <a:pt x="8855" y="717630"/>
                </a:cubicBezTo>
                <a:cubicBezTo>
                  <a:pt x="8373" y="737886"/>
                  <a:pt x="173794" y="750907"/>
                  <a:pt x="173794" y="769716"/>
                </a:cubicBezTo>
                <a:cubicBezTo>
                  <a:pt x="173794" y="788525"/>
                  <a:pt x="8373" y="811674"/>
                  <a:pt x="8855" y="830483"/>
                </a:cubicBezTo>
                <a:cubicBezTo>
                  <a:pt x="9337" y="849292"/>
                  <a:pt x="177170" y="861349"/>
                  <a:pt x="176688" y="882569"/>
                </a:cubicBezTo>
                <a:cubicBezTo>
                  <a:pt x="176206" y="903789"/>
                  <a:pt x="6443" y="934656"/>
                  <a:pt x="5961" y="957805"/>
                </a:cubicBezTo>
                <a:cubicBezTo>
                  <a:pt x="5479" y="980954"/>
                  <a:pt x="173312" y="997352"/>
                  <a:pt x="173794" y="1021466"/>
                </a:cubicBezTo>
                <a:cubicBezTo>
                  <a:pt x="174276" y="1045580"/>
                  <a:pt x="8373" y="1078857"/>
                  <a:pt x="8855" y="1102488"/>
                </a:cubicBezTo>
                <a:cubicBezTo>
                  <a:pt x="9337" y="1126119"/>
                  <a:pt x="176688" y="1141552"/>
                  <a:pt x="176688" y="1163255"/>
                </a:cubicBezTo>
                <a:cubicBezTo>
                  <a:pt x="176688" y="1184958"/>
                  <a:pt x="8855" y="1210519"/>
                  <a:pt x="8855" y="1232704"/>
                </a:cubicBezTo>
                <a:cubicBezTo>
                  <a:pt x="8855" y="1254889"/>
                  <a:pt x="178135" y="1274179"/>
                  <a:pt x="176688" y="1296364"/>
                </a:cubicBezTo>
                <a:cubicBezTo>
                  <a:pt x="175241" y="1318549"/>
                  <a:pt x="4514" y="1343145"/>
                  <a:pt x="174" y="1365812"/>
                </a:cubicBezTo>
                <a:cubicBezTo>
                  <a:pt x="-4166" y="1388479"/>
                  <a:pt x="73239" y="1410423"/>
                  <a:pt x="150645" y="1432367"/>
                </a:cubicBezTo>
              </a:path>
            </a:pathLst>
          </a:cu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75" name="Rett linje 74"/>
          <p:cNvCxnSpPr>
            <a:cxnSpLocks/>
          </p:cNvCxnSpPr>
          <p:nvPr/>
        </p:nvCxnSpPr>
        <p:spPr>
          <a:xfrm>
            <a:off x="1243745" y="3890244"/>
            <a:ext cx="108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Rett linje 76"/>
          <p:cNvCxnSpPr>
            <a:cxnSpLocks/>
          </p:cNvCxnSpPr>
          <p:nvPr/>
        </p:nvCxnSpPr>
        <p:spPr>
          <a:xfrm>
            <a:off x="1243745" y="3746244"/>
            <a:ext cx="108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Rett linje 77"/>
          <p:cNvCxnSpPr>
            <a:cxnSpLocks/>
          </p:cNvCxnSpPr>
          <p:nvPr/>
        </p:nvCxnSpPr>
        <p:spPr>
          <a:xfrm>
            <a:off x="1243745" y="3602244"/>
            <a:ext cx="108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Rett linje 78"/>
          <p:cNvCxnSpPr>
            <a:cxnSpLocks/>
          </p:cNvCxnSpPr>
          <p:nvPr/>
        </p:nvCxnSpPr>
        <p:spPr>
          <a:xfrm>
            <a:off x="1243745" y="3458244"/>
            <a:ext cx="108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Rett linje 79"/>
          <p:cNvCxnSpPr>
            <a:cxnSpLocks/>
          </p:cNvCxnSpPr>
          <p:nvPr/>
        </p:nvCxnSpPr>
        <p:spPr>
          <a:xfrm>
            <a:off x="1243745" y="3314244"/>
            <a:ext cx="108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Rett linje 80"/>
          <p:cNvCxnSpPr>
            <a:cxnSpLocks/>
          </p:cNvCxnSpPr>
          <p:nvPr/>
        </p:nvCxnSpPr>
        <p:spPr>
          <a:xfrm>
            <a:off x="1243745" y="3170244"/>
            <a:ext cx="108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Rett linje 81"/>
          <p:cNvCxnSpPr>
            <a:cxnSpLocks/>
          </p:cNvCxnSpPr>
          <p:nvPr/>
        </p:nvCxnSpPr>
        <p:spPr>
          <a:xfrm>
            <a:off x="1243745" y="3027795"/>
            <a:ext cx="108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Rett linje 106"/>
          <p:cNvCxnSpPr>
            <a:cxnSpLocks/>
          </p:cNvCxnSpPr>
          <p:nvPr/>
        </p:nvCxnSpPr>
        <p:spPr>
          <a:xfrm>
            <a:off x="1243745" y="2882244"/>
            <a:ext cx="108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Rett linje 107"/>
          <p:cNvCxnSpPr>
            <a:cxnSpLocks/>
          </p:cNvCxnSpPr>
          <p:nvPr/>
        </p:nvCxnSpPr>
        <p:spPr>
          <a:xfrm>
            <a:off x="1243745" y="2738244"/>
            <a:ext cx="108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Rett linje 108"/>
          <p:cNvCxnSpPr>
            <a:cxnSpLocks/>
          </p:cNvCxnSpPr>
          <p:nvPr/>
        </p:nvCxnSpPr>
        <p:spPr>
          <a:xfrm>
            <a:off x="1243745" y="2594244"/>
            <a:ext cx="108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Rett linje 109"/>
          <p:cNvCxnSpPr>
            <a:cxnSpLocks/>
          </p:cNvCxnSpPr>
          <p:nvPr/>
        </p:nvCxnSpPr>
        <p:spPr>
          <a:xfrm flipV="1">
            <a:off x="1298173" y="3746244"/>
            <a:ext cx="0" cy="14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Rett linje 110"/>
          <p:cNvCxnSpPr>
            <a:cxnSpLocks/>
          </p:cNvCxnSpPr>
          <p:nvPr/>
        </p:nvCxnSpPr>
        <p:spPr>
          <a:xfrm flipV="1">
            <a:off x="1298173" y="3462573"/>
            <a:ext cx="0" cy="14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Rett linje 111"/>
          <p:cNvCxnSpPr>
            <a:cxnSpLocks/>
          </p:cNvCxnSpPr>
          <p:nvPr/>
        </p:nvCxnSpPr>
        <p:spPr>
          <a:xfrm flipV="1">
            <a:off x="1298173" y="3170244"/>
            <a:ext cx="0" cy="14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Rett linje 112"/>
          <p:cNvCxnSpPr>
            <a:cxnSpLocks/>
          </p:cNvCxnSpPr>
          <p:nvPr/>
        </p:nvCxnSpPr>
        <p:spPr>
          <a:xfrm flipV="1">
            <a:off x="1298173" y="2884918"/>
            <a:ext cx="0" cy="14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Rett linje 113"/>
          <p:cNvCxnSpPr>
            <a:cxnSpLocks/>
          </p:cNvCxnSpPr>
          <p:nvPr/>
        </p:nvCxnSpPr>
        <p:spPr>
          <a:xfrm flipV="1">
            <a:off x="1296266" y="2594244"/>
            <a:ext cx="0" cy="14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TekstSylinder 114"/>
          <p:cNvSpPr txBox="1"/>
          <p:nvPr/>
        </p:nvSpPr>
        <p:spPr>
          <a:xfrm>
            <a:off x="5512636" y="1028244"/>
            <a:ext cx="236462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>
                <a:latin typeface="Arial" panose="020B0604020202020204" pitchFamily="34" charset="0"/>
                <a:cs typeface="Arial" panose="020B0604020202020204" pitchFamily="34" charset="0"/>
              </a:rPr>
              <a:t>Bestanddeler i yttervegg:</a:t>
            </a:r>
          </a:p>
          <a:p>
            <a:endParaRPr lang="nb-NO" sz="11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%AVA.005.002 Betongvegg, 25cm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%BIA.001.003 Isolasjon, mineralull 20 cm</a:t>
            </a:r>
          </a:p>
        </p:txBody>
      </p:sp>
      <p:sp>
        <p:nvSpPr>
          <p:cNvPr id="116" name="TekstSylinder 115"/>
          <p:cNvSpPr txBox="1"/>
          <p:nvPr/>
        </p:nvSpPr>
        <p:spPr>
          <a:xfrm>
            <a:off x="1852964" y="2054629"/>
            <a:ext cx="21094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%AVA.005.002 Betongvegg (25 cm) </a:t>
            </a:r>
          </a:p>
        </p:txBody>
      </p:sp>
      <p:cxnSp>
        <p:nvCxnSpPr>
          <p:cNvPr id="117" name="Rett pilkobling 116"/>
          <p:cNvCxnSpPr/>
          <p:nvPr/>
        </p:nvCxnSpPr>
        <p:spPr>
          <a:xfrm flipH="1">
            <a:off x="1723308" y="2256399"/>
            <a:ext cx="140026" cy="254404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Rett linje 117"/>
          <p:cNvCxnSpPr/>
          <p:nvPr/>
        </p:nvCxnSpPr>
        <p:spPr>
          <a:xfrm>
            <a:off x="1857082" y="2256399"/>
            <a:ext cx="1872000" cy="2486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TekstSylinder 118"/>
          <p:cNvSpPr txBox="1"/>
          <p:nvPr/>
        </p:nvSpPr>
        <p:spPr>
          <a:xfrm>
            <a:off x="1584979" y="1836282"/>
            <a:ext cx="24449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%BIA.001.003 Isolasjon (Mineralull, 20 cm) </a:t>
            </a:r>
          </a:p>
        </p:txBody>
      </p:sp>
      <p:cxnSp>
        <p:nvCxnSpPr>
          <p:cNvPr id="121" name="Rett pilkobling 120"/>
          <p:cNvCxnSpPr>
            <a:cxnSpLocks/>
            <a:endCxn id="68" idx="0"/>
          </p:cNvCxnSpPr>
          <p:nvPr/>
        </p:nvCxnSpPr>
        <p:spPr>
          <a:xfrm flipH="1">
            <a:off x="1496264" y="2051919"/>
            <a:ext cx="128094" cy="468081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Rett pilkobling 35">
            <a:extLst>
              <a:ext uri="{FF2B5EF4-FFF2-40B4-BE49-F238E27FC236}">
                <a16:creationId xmlns:a16="http://schemas.microsoft.com/office/drawing/2014/main" id="{FD586441-4F1C-41EA-A13A-D94D8056C508}"/>
              </a:ext>
            </a:extLst>
          </p:cNvPr>
          <p:cNvCxnSpPr>
            <a:cxnSpLocks/>
            <a:endCxn id="70" idx="2"/>
          </p:cNvCxnSpPr>
          <p:nvPr/>
        </p:nvCxnSpPr>
        <p:spPr>
          <a:xfrm flipV="1">
            <a:off x="1046657" y="3960000"/>
            <a:ext cx="249609" cy="269230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Rett linje 36">
            <a:extLst>
              <a:ext uri="{FF2B5EF4-FFF2-40B4-BE49-F238E27FC236}">
                <a16:creationId xmlns:a16="http://schemas.microsoft.com/office/drawing/2014/main" id="{996C188C-6317-414A-92FE-B1EE2AFEF315}"/>
              </a:ext>
            </a:extLst>
          </p:cNvPr>
          <p:cNvCxnSpPr/>
          <p:nvPr/>
        </p:nvCxnSpPr>
        <p:spPr>
          <a:xfrm>
            <a:off x="1062000" y="4221284"/>
            <a:ext cx="2664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kstSylinder 37">
            <a:extLst>
              <a:ext uri="{FF2B5EF4-FFF2-40B4-BE49-F238E27FC236}">
                <a16:creationId xmlns:a16="http://schemas.microsoft.com/office/drawing/2014/main" id="{5C502567-C9D3-4CE3-8043-0BB631615FF4}"/>
              </a:ext>
            </a:extLst>
          </p:cNvPr>
          <p:cNvSpPr txBox="1"/>
          <p:nvPr/>
        </p:nvSpPr>
        <p:spPr>
          <a:xfrm>
            <a:off x="1105713" y="4181346"/>
            <a:ext cx="28403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/>
                <a:cs typeface="Arial"/>
              </a:rPr>
              <a:t>Ytterkledning =2350.001%AOC.001.001 Tegl</a:t>
            </a: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E3FDCD4D-B7B9-400C-860A-675CAA6EA210}"/>
              </a:ext>
            </a:extLst>
          </p:cNvPr>
          <p:cNvSpPr/>
          <p:nvPr/>
        </p:nvSpPr>
        <p:spPr>
          <a:xfrm>
            <a:off x="1375200" y="1028244"/>
            <a:ext cx="3550761" cy="31320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3" name="TekstSylinder 32">
            <a:extLst>
              <a:ext uri="{FF2B5EF4-FFF2-40B4-BE49-F238E27FC236}">
                <a16:creationId xmlns:a16="http://schemas.microsoft.com/office/drawing/2014/main" id="{6C3249E4-54FC-4BA0-9CEB-A2723A77D1ED}"/>
              </a:ext>
            </a:extLst>
          </p:cNvPr>
          <p:cNvSpPr txBox="1"/>
          <p:nvPr/>
        </p:nvSpPr>
        <p:spPr>
          <a:xfrm>
            <a:off x="1496264" y="1110311"/>
            <a:ext cx="31789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400">
                <a:latin typeface="Arial"/>
                <a:cs typeface="Arial"/>
              </a:rPr>
              <a:t>=2310.001-AVA.003.001 Bærende betongvegg, utvendig isolert</a:t>
            </a:r>
            <a:endParaRPr lang="nb-NO" sz="140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73A9C221-91BB-4F6C-8D4B-C7848EF55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4</a:t>
            </a:fld>
            <a:r>
              <a:rPr lang="en-US" dirty="0"/>
              <a:t> av 39</a:t>
            </a:r>
          </a:p>
        </p:txBody>
      </p:sp>
      <p:cxnSp>
        <p:nvCxnSpPr>
          <p:cNvPr id="39" name="Rett linje 38">
            <a:extLst>
              <a:ext uri="{FF2B5EF4-FFF2-40B4-BE49-F238E27FC236}">
                <a16:creationId xmlns:a16="http://schemas.microsoft.com/office/drawing/2014/main" id="{533DE472-6533-7140-91BC-8FEE415B2A02}"/>
              </a:ext>
            </a:extLst>
          </p:cNvPr>
          <p:cNvCxnSpPr/>
          <p:nvPr/>
        </p:nvCxnSpPr>
        <p:spPr>
          <a:xfrm>
            <a:off x="1620118" y="2052498"/>
            <a:ext cx="2160000" cy="2486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6821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kstSylinder 75"/>
          <p:cNvSpPr txBox="1"/>
          <p:nvPr/>
        </p:nvSpPr>
        <p:spPr>
          <a:xfrm>
            <a:off x="1691546" y="152570"/>
            <a:ext cx="5014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>
                <a:latin typeface="Arial" panose="020B0604020202020204" pitchFamily="34" charset="0"/>
                <a:cs typeface="Arial" panose="020B0604020202020204" pitchFamily="34" charset="0"/>
              </a:rPr>
              <a:t>=2320.001 IKKE-BÆRENDE YTTERVEGGER </a:t>
            </a:r>
          </a:p>
        </p:txBody>
      </p:sp>
      <p:sp>
        <p:nvSpPr>
          <p:cNvPr id="59" name="Rektangel 58"/>
          <p:cNvSpPr/>
          <p:nvPr/>
        </p:nvSpPr>
        <p:spPr>
          <a:xfrm>
            <a:off x="2659452" y="2418561"/>
            <a:ext cx="108000" cy="1548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0" name="Frihåndsform 59"/>
          <p:cNvSpPr/>
          <p:nvPr/>
        </p:nvSpPr>
        <p:spPr>
          <a:xfrm>
            <a:off x="2302453" y="2537013"/>
            <a:ext cx="178596" cy="625432"/>
          </a:xfrm>
          <a:custGeom>
            <a:avLst/>
            <a:gdLst>
              <a:gd name="connsiteX0" fmla="*/ 0 w 178596"/>
              <a:gd name="connsiteY0" fmla="*/ 1544 h 625432"/>
              <a:gd name="connsiteX1" fmla="*/ 176212 w 178596"/>
              <a:gd name="connsiteY1" fmla="*/ 8688 h 625432"/>
              <a:gd name="connsiteX2" fmla="*/ 0 w 178596"/>
              <a:gd name="connsiteY2" fmla="*/ 68219 h 625432"/>
              <a:gd name="connsiteX3" fmla="*/ 178594 w 178596"/>
              <a:gd name="connsiteY3" fmla="*/ 134894 h 625432"/>
              <a:gd name="connsiteX4" fmla="*/ 4762 w 178596"/>
              <a:gd name="connsiteY4" fmla="*/ 201569 h 625432"/>
              <a:gd name="connsiteX5" fmla="*/ 176212 w 178596"/>
              <a:gd name="connsiteY5" fmla="*/ 263482 h 625432"/>
              <a:gd name="connsiteX6" fmla="*/ 7144 w 178596"/>
              <a:gd name="connsiteY6" fmla="*/ 353969 h 625432"/>
              <a:gd name="connsiteX7" fmla="*/ 178594 w 178596"/>
              <a:gd name="connsiteY7" fmla="*/ 406357 h 625432"/>
              <a:gd name="connsiteX8" fmla="*/ 4762 w 178596"/>
              <a:gd name="connsiteY8" fmla="*/ 468269 h 625432"/>
              <a:gd name="connsiteX9" fmla="*/ 178594 w 178596"/>
              <a:gd name="connsiteY9" fmla="*/ 532563 h 625432"/>
              <a:gd name="connsiteX10" fmla="*/ 4762 w 178596"/>
              <a:gd name="connsiteY10" fmla="*/ 582569 h 625432"/>
              <a:gd name="connsiteX11" fmla="*/ 159544 w 178596"/>
              <a:gd name="connsiteY11" fmla="*/ 625432 h 62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96" h="625432">
                <a:moveTo>
                  <a:pt x="0" y="1544"/>
                </a:moveTo>
                <a:cubicBezTo>
                  <a:pt x="88106" y="-440"/>
                  <a:pt x="176212" y="-2424"/>
                  <a:pt x="176212" y="8688"/>
                </a:cubicBezTo>
                <a:cubicBezTo>
                  <a:pt x="176212" y="19800"/>
                  <a:pt x="-397" y="47185"/>
                  <a:pt x="0" y="68219"/>
                </a:cubicBezTo>
                <a:cubicBezTo>
                  <a:pt x="397" y="89253"/>
                  <a:pt x="177800" y="112669"/>
                  <a:pt x="178594" y="134894"/>
                </a:cubicBezTo>
                <a:cubicBezTo>
                  <a:pt x="179388" y="157119"/>
                  <a:pt x="5159" y="180138"/>
                  <a:pt x="4762" y="201569"/>
                </a:cubicBezTo>
                <a:cubicBezTo>
                  <a:pt x="4365" y="223000"/>
                  <a:pt x="175815" y="238082"/>
                  <a:pt x="176212" y="263482"/>
                </a:cubicBezTo>
                <a:cubicBezTo>
                  <a:pt x="176609" y="288882"/>
                  <a:pt x="6747" y="330157"/>
                  <a:pt x="7144" y="353969"/>
                </a:cubicBezTo>
                <a:cubicBezTo>
                  <a:pt x="7541" y="377782"/>
                  <a:pt x="178991" y="387307"/>
                  <a:pt x="178594" y="406357"/>
                </a:cubicBezTo>
                <a:cubicBezTo>
                  <a:pt x="178197" y="425407"/>
                  <a:pt x="4762" y="447235"/>
                  <a:pt x="4762" y="468269"/>
                </a:cubicBezTo>
                <a:cubicBezTo>
                  <a:pt x="4762" y="489303"/>
                  <a:pt x="178594" y="513513"/>
                  <a:pt x="178594" y="532563"/>
                </a:cubicBezTo>
                <a:cubicBezTo>
                  <a:pt x="178594" y="551613"/>
                  <a:pt x="7937" y="567091"/>
                  <a:pt x="4762" y="582569"/>
                </a:cubicBezTo>
                <a:cubicBezTo>
                  <a:pt x="1587" y="598047"/>
                  <a:pt x="80565" y="611739"/>
                  <a:pt x="159544" y="625432"/>
                </a:cubicBezTo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1" name="Frihåndsform 60"/>
          <p:cNvSpPr/>
          <p:nvPr/>
        </p:nvSpPr>
        <p:spPr>
          <a:xfrm>
            <a:off x="2302453" y="3290528"/>
            <a:ext cx="178596" cy="563520"/>
          </a:xfrm>
          <a:custGeom>
            <a:avLst/>
            <a:gdLst>
              <a:gd name="connsiteX0" fmla="*/ 0 w 178596"/>
              <a:gd name="connsiteY0" fmla="*/ 1544 h 625432"/>
              <a:gd name="connsiteX1" fmla="*/ 176212 w 178596"/>
              <a:gd name="connsiteY1" fmla="*/ 8688 h 625432"/>
              <a:gd name="connsiteX2" fmla="*/ 0 w 178596"/>
              <a:gd name="connsiteY2" fmla="*/ 68219 h 625432"/>
              <a:gd name="connsiteX3" fmla="*/ 178594 w 178596"/>
              <a:gd name="connsiteY3" fmla="*/ 134894 h 625432"/>
              <a:gd name="connsiteX4" fmla="*/ 4762 w 178596"/>
              <a:gd name="connsiteY4" fmla="*/ 201569 h 625432"/>
              <a:gd name="connsiteX5" fmla="*/ 176212 w 178596"/>
              <a:gd name="connsiteY5" fmla="*/ 263482 h 625432"/>
              <a:gd name="connsiteX6" fmla="*/ 7144 w 178596"/>
              <a:gd name="connsiteY6" fmla="*/ 353969 h 625432"/>
              <a:gd name="connsiteX7" fmla="*/ 178594 w 178596"/>
              <a:gd name="connsiteY7" fmla="*/ 406357 h 625432"/>
              <a:gd name="connsiteX8" fmla="*/ 4762 w 178596"/>
              <a:gd name="connsiteY8" fmla="*/ 468269 h 625432"/>
              <a:gd name="connsiteX9" fmla="*/ 178594 w 178596"/>
              <a:gd name="connsiteY9" fmla="*/ 532563 h 625432"/>
              <a:gd name="connsiteX10" fmla="*/ 4762 w 178596"/>
              <a:gd name="connsiteY10" fmla="*/ 582569 h 625432"/>
              <a:gd name="connsiteX11" fmla="*/ 159544 w 178596"/>
              <a:gd name="connsiteY11" fmla="*/ 625432 h 62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96" h="625432">
                <a:moveTo>
                  <a:pt x="0" y="1544"/>
                </a:moveTo>
                <a:cubicBezTo>
                  <a:pt x="88106" y="-440"/>
                  <a:pt x="176212" y="-2424"/>
                  <a:pt x="176212" y="8688"/>
                </a:cubicBezTo>
                <a:cubicBezTo>
                  <a:pt x="176212" y="19800"/>
                  <a:pt x="-397" y="47185"/>
                  <a:pt x="0" y="68219"/>
                </a:cubicBezTo>
                <a:cubicBezTo>
                  <a:pt x="397" y="89253"/>
                  <a:pt x="177800" y="112669"/>
                  <a:pt x="178594" y="134894"/>
                </a:cubicBezTo>
                <a:cubicBezTo>
                  <a:pt x="179388" y="157119"/>
                  <a:pt x="5159" y="180138"/>
                  <a:pt x="4762" y="201569"/>
                </a:cubicBezTo>
                <a:cubicBezTo>
                  <a:pt x="4365" y="223000"/>
                  <a:pt x="175815" y="238082"/>
                  <a:pt x="176212" y="263482"/>
                </a:cubicBezTo>
                <a:cubicBezTo>
                  <a:pt x="176609" y="288882"/>
                  <a:pt x="6747" y="330157"/>
                  <a:pt x="7144" y="353969"/>
                </a:cubicBezTo>
                <a:cubicBezTo>
                  <a:pt x="7541" y="377782"/>
                  <a:pt x="178991" y="387307"/>
                  <a:pt x="178594" y="406357"/>
                </a:cubicBezTo>
                <a:cubicBezTo>
                  <a:pt x="178197" y="425407"/>
                  <a:pt x="4762" y="447235"/>
                  <a:pt x="4762" y="468269"/>
                </a:cubicBezTo>
                <a:cubicBezTo>
                  <a:pt x="4762" y="489303"/>
                  <a:pt x="178594" y="513513"/>
                  <a:pt x="178594" y="532563"/>
                </a:cubicBezTo>
                <a:cubicBezTo>
                  <a:pt x="178594" y="551613"/>
                  <a:pt x="7937" y="567091"/>
                  <a:pt x="4762" y="582569"/>
                </a:cubicBezTo>
                <a:cubicBezTo>
                  <a:pt x="1587" y="598047"/>
                  <a:pt x="80565" y="611739"/>
                  <a:pt x="159544" y="625432"/>
                </a:cubicBezTo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2" name="Frihåndsform 61"/>
          <p:cNvSpPr/>
          <p:nvPr/>
        </p:nvSpPr>
        <p:spPr>
          <a:xfrm>
            <a:off x="2480856" y="2539570"/>
            <a:ext cx="178596" cy="625432"/>
          </a:xfrm>
          <a:custGeom>
            <a:avLst/>
            <a:gdLst>
              <a:gd name="connsiteX0" fmla="*/ 0 w 178596"/>
              <a:gd name="connsiteY0" fmla="*/ 1544 h 625432"/>
              <a:gd name="connsiteX1" fmla="*/ 176212 w 178596"/>
              <a:gd name="connsiteY1" fmla="*/ 8688 h 625432"/>
              <a:gd name="connsiteX2" fmla="*/ 0 w 178596"/>
              <a:gd name="connsiteY2" fmla="*/ 68219 h 625432"/>
              <a:gd name="connsiteX3" fmla="*/ 178594 w 178596"/>
              <a:gd name="connsiteY3" fmla="*/ 134894 h 625432"/>
              <a:gd name="connsiteX4" fmla="*/ 4762 w 178596"/>
              <a:gd name="connsiteY4" fmla="*/ 201569 h 625432"/>
              <a:gd name="connsiteX5" fmla="*/ 176212 w 178596"/>
              <a:gd name="connsiteY5" fmla="*/ 263482 h 625432"/>
              <a:gd name="connsiteX6" fmla="*/ 7144 w 178596"/>
              <a:gd name="connsiteY6" fmla="*/ 353969 h 625432"/>
              <a:gd name="connsiteX7" fmla="*/ 178594 w 178596"/>
              <a:gd name="connsiteY7" fmla="*/ 406357 h 625432"/>
              <a:gd name="connsiteX8" fmla="*/ 4762 w 178596"/>
              <a:gd name="connsiteY8" fmla="*/ 468269 h 625432"/>
              <a:gd name="connsiteX9" fmla="*/ 178594 w 178596"/>
              <a:gd name="connsiteY9" fmla="*/ 532563 h 625432"/>
              <a:gd name="connsiteX10" fmla="*/ 4762 w 178596"/>
              <a:gd name="connsiteY10" fmla="*/ 582569 h 625432"/>
              <a:gd name="connsiteX11" fmla="*/ 159544 w 178596"/>
              <a:gd name="connsiteY11" fmla="*/ 625432 h 62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96" h="625432">
                <a:moveTo>
                  <a:pt x="0" y="1544"/>
                </a:moveTo>
                <a:cubicBezTo>
                  <a:pt x="88106" y="-440"/>
                  <a:pt x="176212" y="-2424"/>
                  <a:pt x="176212" y="8688"/>
                </a:cubicBezTo>
                <a:cubicBezTo>
                  <a:pt x="176212" y="19800"/>
                  <a:pt x="-397" y="47185"/>
                  <a:pt x="0" y="68219"/>
                </a:cubicBezTo>
                <a:cubicBezTo>
                  <a:pt x="397" y="89253"/>
                  <a:pt x="177800" y="112669"/>
                  <a:pt x="178594" y="134894"/>
                </a:cubicBezTo>
                <a:cubicBezTo>
                  <a:pt x="179388" y="157119"/>
                  <a:pt x="5159" y="180138"/>
                  <a:pt x="4762" y="201569"/>
                </a:cubicBezTo>
                <a:cubicBezTo>
                  <a:pt x="4365" y="223000"/>
                  <a:pt x="175815" y="238082"/>
                  <a:pt x="176212" y="263482"/>
                </a:cubicBezTo>
                <a:cubicBezTo>
                  <a:pt x="176609" y="288882"/>
                  <a:pt x="6747" y="330157"/>
                  <a:pt x="7144" y="353969"/>
                </a:cubicBezTo>
                <a:cubicBezTo>
                  <a:pt x="7541" y="377782"/>
                  <a:pt x="178991" y="387307"/>
                  <a:pt x="178594" y="406357"/>
                </a:cubicBezTo>
                <a:cubicBezTo>
                  <a:pt x="178197" y="425407"/>
                  <a:pt x="4762" y="447235"/>
                  <a:pt x="4762" y="468269"/>
                </a:cubicBezTo>
                <a:cubicBezTo>
                  <a:pt x="4762" y="489303"/>
                  <a:pt x="178594" y="513513"/>
                  <a:pt x="178594" y="532563"/>
                </a:cubicBezTo>
                <a:cubicBezTo>
                  <a:pt x="178594" y="551613"/>
                  <a:pt x="7937" y="567091"/>
                  <a:pt x="4762" y="582569"/>
                </a:cubicBezTo>
                <a:cubicBezTo>
                  <a:pt x="1587" y="598047"/>
                  <a:pt x="80565" y="611739"/>
                  <a:pt x="159544" y="625432"/>
                </a:cubicBezTo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7" name="Frihåndsform 106"/>
          <p:cNvSpPr/>
          <p:nvPr/>
        </p:nvSpPr>
        <p:spPr>
          <a:xfrm>
            <a:off x="2480856" y="3293085"/>
            <a:ext cx="178596" cy="563520"/>
          </a:xfrm>
          <a:custGeom>
            <a:avLst/>
            <a:gdLst>
              <a:gd name="connsiteX0" fmla="*/ 0 w 178596"/>
              <a:gd name="connsiteY0" fmla="*/ 1544 h 625432"/>
              <a:gd name="connsiteX1" fmla="*/ 176212 w 178596"/>
              <a:gd name="connsiteY1" fmla="*/ 8688 h 625432"/>
              <a:gd name="connsiteX2" fmla="*/ 0 w 178596"/>
              <a:gd name="connsiteY2" fmla="*/ 68219 h 625432"/>
              <a:gd name="connsiteX3" fmla="*/ 178594 w 178596"/>
              <a:gd name="connsiteY3" fmla="*/ 134894 h 625432"/>
              <a:gd name="connsiteX4" fmla="*/ 4762 w 178596"/>
              <a:gd name="connsiteY4" fmla="*/ 201569 h 625432"/>
              <a:gd name="connsiteX5" fmla="*/ 176212 w 178596"/>
              <a:gd name="connsiteY5" fmla="*/ 263482 h 625432"/>
              <a:gd name="connsiteX6" fmla="*/ 7144 w 178596"/>
              <a:gd name="connsiteY6" fmla="*/ 353969 h 625432"/>
              <a:gd name="connsiteX7" fmla="*/ 178594 w 178596"/>
              <a:gd name="connsiteY7" fmla="*/ 406357 h 625432"/>
              <a:gd name="connsiteX8" fmla="*/ 4762 w 178596"/>
              <a:gd name="connsiteY8" fmla="*/ 468269 h 625432"/>
              <a:gd name="connsiteX9" fmla="*/ 178594 w 178596"/>
              <a:gd name="connsiteY9" fmla="*/ 532563 h 625432"/>
              <a:gd name="connsiteX10" fmla="*/ 4762 w 178596"/>
              <a:gd name="connsiteY10" fmla="*/ 582569 h 625432"/>
              <a:gd name="connsiteX11" fmla="*/ 159544 w 178596"/>
              <a:gd name="connsiteY11" fmla="*/ 625432 h 62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96" h="625432">
                <a:moveTo>
                  <a:pt x="0" y="1544"/>
                </a:moveTo>
                <a:cubicBezTo>
                  <a:pt x="88106" y="-440"/>
                  <a:pt x="176212" y="-2424"/>
                  <a:pt x="176212" y="8688"/>
                </a:cubicBezTo>
                <a:cubicBezTo>
                  <a:pt x="176212" y="19800"/>
                  <a:pt x="-397" y="47185"/>
                  <a:pt x="0" y="68219"/>
                </a:cubicBezTo>
                <a:cubicBezTo>
                  <a:pt x="397" y="89253"/>
                  <a:pt x="177800" y="112669"/>
                  <a:pt x="178594" y="134894"/>
                </a:cubicBezTo>
                <a:cubicBezTo>
                  <a:pt x="179388" y="157119"/>
                  <a:pt x="5159" y="180138"/>
                  <a:pt x="4762" y="201569"/>
                </a:cubicBezTo>
                <a:cubicBezTo>
                  <a:pt x="4365" y="223000"/>
                  <a:pt x="175815" y="238082"/>
                  <a:pt x="176212" y="263482"/>
                </a:cubicBezTo>
                <a:cubicBezTo>
                  <a:pt x="176609" y="288882"/>
                  <a:pt x="6747" y="330157"/>
                  <a:pt x="7144" y="353969"/>
                </a:cubicBezTo>
                <a:cubicBezTo>
                  <a:pt x="7541" y="377782"/>
                  <a:pt x="178991" y="387307"/>
                  <a:pt x="178594" y="406357"/>
                </a:cubicBezTo>
                <a:cubicBezTo>
                  <a:pt x="178197" y="425407"/>
                  <a:pt x="4762" y="447235"/>
                  <a:pt x="4762" y="468269"/>
                </a:cubicBezTo>
                <a:cubicBezTo>
                  <a:pt x="4762" y="489303"/>
                  <a:pt x="178594" y="513513"/>
                  <a:pt x="178594" y="532563"/>
                </a:cubicBezTo>
                <a:cubicBezTo>
                  <a:pt x="178594" y="551613"/>
                  <a:pt x="7937" y="567091"/>
                  <a:pt x="4762" y="582569"/>
                </a:cubicBezTo>
                <a:cubicBezTo>
                  <a:pt x="1587" y="598047"/>
                  <a:pt x="80565" y="611739"/>
                  <a:pt x="159544" y="625432"/>
                </a:cubicBezTo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08" name="Rett linje 107"/>
          <p:cNvCxnSpPr/>
          <p:nvPr/>
        </p:nvCxnSpPr>
        <p:spPr>
          <a:xfrm>
            <a:off x="2299712" y="2418561"/>
            <a:ext cx="0" cy="154800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Rett linje 108"/>
          <p:cNvCxnSpPr/>
          <p:nvPr/>
        </p:nvCxnSpPr>
        <p:spPr>
          <a:xfrm>
            <a:off x="2659452" y="2526561"/>
            <a:ext cx="0" cy="144181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0" name="Bilde 109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295335" y="2421112"/>
            <a:ext cx="381600" cy="108000"/>
          </a:xfrm>
          <a:prstGeom prst="rect">
            <a:avLst/>
          </a:prstGeom>
        </p:spPr>
      </p:pic>
      <p:pic>
        <p:nvPicPr>
          <p:cNvPr id="111" name="Bilde 110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296112" y="3160322"/>
            <a:ext cx="381600" cy="108000"/>
          </a:xfrm>
          <a:prstGeom prst="rect">
            <a:avLst/>
          </a:prstGeom>
        </p:spPr>
      </p:pic>
      <p:pic>
        <p:nvPicPr>
          <p:cNvPr id="112" name="Bilde 111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224354" y="3157264"/>
            <a:ext cx="75358" cy="108000"/>
          </a:xfrm>
          <a:prstGeom prst="rect">
            <a:avLst/>
          </a:prstGeom>
        </p:spPr>
      </p:pic>
      <p:sp>
        <p:nvSpPr>
          <p:cNvPr id="113" name="Rektangel 112"/>
          <p:cNvSpPr/>
          <p:nvPr/>
        </p:nvSpPr>
        <p:spPr>
          <a:xfrm>
            <a:off x="2764492" y="2418561"/>
            <a:ext cx="36000" cy="1548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4" name="Rektangel 113"/>
          <p:cNvSpPr/>
          <p:nvPr/>
        </p:nvSpPr>
        <p:spPr>
          <a:xfrm>
            <a:off x="2188354" y="2418561"/>
            <a:ext cx="36000" cy="1548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5" name="TekstSylinder 114"/>
          <p:cNvSpPr txBox="1"/>
          <p:nvPr/>
        </p:nvSpPr>
        <p:spPr>
          <a:xfrm>
            <a:off x="3026315" y="3278683"/>
            <a:ext cx="15708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%APZ.001.002 Gipsplate</a:t>
            </a:r>
          </a:p>
        </p:txBody>
      </p:sp>
      <p:cxnSp>
        <p:nvCxnSpPr>
          <p:cNvPr id="116" name="Rett pilkobling 115"/>
          <p:cNvCxnSpPr/>
          <p:nvPr/>
        </p:nvCxnSpPr>
        <p:spPr>
          <a:xfrm flipH="1">
            <a:off x="2774055" y="3475087"/>
            <a:ext cx="1548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TekstSylinder 116"/>
          <p:cNvSpPr txBox="1"/>
          <p:nvPr/>
        </p:nvSpPr>
        <p:spPr>
          <a:xfrm>
            <a:off x="2780657" y="2550403"/>
            <a:ext cx="14561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%BIA.001.003 Isolasjon</a:t>
            </a:r>
          </a:p>
        </p:txBody>
      </p:sp>
      <p:cxnSp>
        <p:nvCxnSpPr>
          <p:cNvPr id="118" name="Rett pilkobling 117"/>
          <p:cNvCxnSpPr/>
          <p:nvPr/>
        </p:nvCxnSpPr>
        <p:spPr>
          <a:xfrm flipH="1">
            <a:off x="2580736" y="2750391"/>
            <a:ext cx="140026" cy="254404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Rett linje 118"/>
          <p:cNvCxnSpPr/>
          <p:nvPr/>
        </p:nvCxnSpPr>
        <p:spPr>
          <a:xfrm>
            <a:off x="2724878" y="2752173"/>
            <a:ext cx="1296000" cy="2486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TekstSylinder 119"/>
          <p:cNvSpPr txBox="1"/>
          <p:nvPr/>
        </p:nvSpPr>
        <p:spPr>
          <a:xfrm>
            <a:off x="3087946" y="3010820"/>
            <a:ext cx="14561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%AOB.002.003 </a:t>
            </a:r>
            <a:r>
              <a:rPr lang="nb-NO" sz="900" err="1">
                <a:latin typeface="Arial" panose="020B0604020202020204" pitchFamily="34" charset="0"/>
                <a:cs typeface="Arial" panose="020B0604020202020204" pitchFamily="34" charset="0"/>
              </a:rPr>
              <a:t>Påforing</a:t>
            </a:r>
            <a:endParaRPr lang="nb-NO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1" name="Rett pilkobling 120"/>
          <p:cNvCxnSpPr/>
          <p:nvPr/>
        </p:nvCxnSpPr>
        <p:spPr>
          <a:xfrm flipH="1">
            <a:off x="2768741" y="3207224"/>
            <a:ext cx="1584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" name="TekstSylinder 121"/>
          <p:cNvSpPr txBox="1"/>
          <p:nvPr/>
        </p:nvSpPr>
        <p:spPr>
          <a:xfrm>
            <a:off x="2679631" y="1983245"/>
            <a:ext cx="14371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%AFD.001.005 Stender</a:t>
            </a:r>
          </a:p>
        </p:txBody>
      </p:sp>
      <p:cxnSp>
        <p:nvCxnSpPr>
          <p:cNvPr id="123" name="Rett pilkobling 122"/>
          <p:cNvCxnSpPr/>
          <p:nvPr/>
        </p:nvCxnSpPr>
        <p:spPr>
          <a:xfrm flipH="1">
            <a:off x="2479710" y="2183233"/>
            <a:ext cx="140026" cy="254404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Rett linje 123"/>
          <p:cNvCxnSpPr/>
          <p:nvPr/>
        </p:nvCxnSpPr>
        <p:spPr>
          <a:xfrm>
            <a:off x="2623852" y="2185015"/>
            <a:ext cx="1296000" cy="2486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kstSylinder 124"/>
          <p:cNvSpPr txBox="1"/>
          <p:nvPr/>
        </p:nvSpPr>
        <p:spPr>
          <a:xfrm>
            <a:off x="2580735" y="4012022"/>
            <a:ext cx="14807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%AOB.001.002 </a:t>
            </a:r>
            <a:r>
              <a:rPr lang="nb-NO" sz="900" err="1">
                <a:latin typeface="Arial" panose="020B0604020202020204" pitchFamily="34" charset="0"/>
                <a:cs typeface="Arial" panose="020B0604020202020204" pitchFamily="34" charset="0"/>
              </a:rPr>
              <a:t>Utlekting</a:t>
            </a:r>
            <a:endParaRPr lang="nb-NO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6" name="Rett pilkobling 125"/>
          <p:cNvCxnSpPr>
            <a:cxnSpLocks/>
            <a:endCxn id="112" idx="2"/>
          </p:cNvCxnSpPr>
          <p:nvPr/>
        </p:nvCxnSpPr>
        <p:spPr>
          <a:xfrm flipH="1" flipV="1">
            <a:off x="2262033" y="3265264"/>
            <a:ext cx="258808" cy="946746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Rett linje 126"/>
          <p:cNvCxnSpPr/>
          <p:nvPr/>
        </p:nvCxnSpPr>
        <p:spPr>
          <a:xfrm>
            <a:off x="2524956" y="4213792"/>
            <a:ext cx="1368000" cy="2486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TekstSylinder 127"/>
          <p:cNvSpPr txBox="1"/>
          <p:nvPr/>
        </p:nvSpPr>
        <p:spPr>
          <a:xfrm>
            <a:off x="2481047" y="1749099"/>
            <a:ext cx="15803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%BCZ.001.001 Vindsperre</a:t>
            </a:r>
          </a:p>
        </p:txBody>
      </p:sp>
      <p:cxnSp>
        <p:nvCxnSpPr>
          <p:cNvPr id="129" name="Rett pilkobling 128"/>
          <p:cNvCxnSpPr/>
          <p:nvPr/>
        </p:nvCxnSpPr>
        <p:spPr>
          <a:xfrm flipH="1">
            <a:off x="2305608" y="1949087"/>
            <a:ext cx="120104" cy="468000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Rett linje 129"/>
          <p:cNvCxnSpPr/>
          <p:nvPr/>
        </p:nvCxnSpPr>
        <p:spPr>
          <a:xfrm>
            <a:off x="2425269" y="1950869"/>
            <a:ext cx="1440000" cy="2486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4" name="TekstSylinder 133"/>
          <p:cNvSpPr txBox="1"/>
          <p:nvPr/>
        </p:nvSpPr>
        <p:spPr>
          <a:xfrm>
            <a:off x="2909702" y="3509999"/>
            <a:ext cx="16622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%BBZ.001.001 Dampsperre</a:t>
            </a:r>
          </a:p>
        </p:txBody>
      </p:sp>
      <p:cxnSp>
        <p:nvCxnSpPr>
          <p:cNvPr id="135" name="Rett pilkobling 134"/>
          <p:cNvCxnSpPr/>
          <p:nvPr/>
        </p:nvCxnSpPr>
        <p:spPr>
          <a:xfrm flipH="1">
            <a:off x="2657442" y="3706403"/>
            <a:ext cx="1692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6" name="Bilde 135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663640" y="3162104"/>
            <a:ext cx="104677" cy="108000"/>
          </a:xfrm>
          <a:prstGeom prst="rect">
            <a:avLst/>
          </a:prstGeom>
        </p:spPr>
      </p:pic>
      <p:pic>
        <p:nvPicPr>
          <p:cNvPr id="137" name="Bilde 136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659815" y="2422903"/>
            <a:ext cx="104677" cy="108000"/>
          </a:xfrm>
          <a:prstGeom prst="rect">
            <a:avLst/>
          </a:prstGeom>
        </p:spPr>
      </p:pic>
      <p:sp>
        <p:nvSpPr>
          <p:cNvPr id="138" name="Frihåndsform 137"/>
          <p:cNvSpPr/>
          <p:nvPr/>
        </p:nvSpPr>
        <p:spPr>
          <a:xfrm>
            <a:off x="2663364" y="3271886"/>
            <a:ext cx="92275" cy="688377"/>
          </a:xfrm>
          <a:custGeom>
            <a:avLst/>
            <a:gdLst>
              <a:gd name="connsiteX0" fmla="*/ 0 w 178596"/>
              <a:gd name="connsiteY0" fmla="*/ 1544 h 625432"/>
              <a:gd name="connsiteX1" fmla="*/ 176212 w 178596"/>
              <a:gd name="connsiteY1" fmla="*/ 8688 h 625432"/>
              <a:gd name="connsiteX2" fmla="*/ 0 w 178596"/>
              <a:gd name="connsiteY2" fmla="*/ 68219 h 625432"/>
              <a:gd name="connsiteX3" fmla="*/ 178594 w 178596"/>
              <a:gd name="connsiteY3" fmla="*/ 134894 h 625432"/>
              <a:gd name="connsiteX4" fmla="*/ 4762 w 178596"/>
              <a:gd name="connsiteY4" fmla="*/ 201569 h 625432"/>
              <a:gd name="connsiteX5" fmla="*/ 176212 w 178596"/>
              <a:gd name="connsiteY5" fmla="*/ 263482 h 625432"/>
              <a:gd name="connsiteX6" fmla="*/ 7144 w 178596"/>
              <a:gd name="connsiteY6" fmla="*/ 353969 h 625432"/>
              <a:gd name="connsiteX7" fmla="*/ 178594 w 178596"/>
              <a:gd name="connsiteY7" fmla="*/ 406357 h 625432"/>
              <a:gd name="connsiteX8" fmla="*/ 4762 w 178596"/>
              <a:gd name="connsiteY8" fmla="*/ 468269 h 625432"/>
              <a:gd name="connsiteX9" fmla="*/ 178594 w 178596"/>
              <a:gd name="connsiteY9" fmla="*/ 532563 h 625432"/>
              <a:gd name="connsiteX10" fmla="*/ 4762 w 178596"/>
              <a:gd name="connsiteY10" fmla="*/ 582569 h 625432"/>
              <a:gd name="connsiteX11" fmla="*/ 159544 w 178596"/>
              <a:gd name="connsiteY11" fmla="*/ 625432 h 62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96" h="625432">
                <a:moveTo>
                  <a:pt x="0" y="1544"/>
                </a:moveTo>
                <a:cubicBezTo>
                  <a:pt x="88106" y="-440"/>
                  <a:pt x="176212" y="-2424"/>
                  <a:pt x="176212" y="8688"/>
                </a:cubicBezTo>
                <a:cubicBezTo>
                  <a:pt x="176212" y="19800"/>
                  <a:pt x="-397" y="47185"/>
                  <a:pt x="0" y="68219"/>
                </a:cubicBezTo>
                <a:cubicBezTo>
                  <a:pt x="397" y="89253"/>
                  <a:pt x="177800" y="112669"/>
                  <a:pt x="178594" y="134894"/>
                </a:cubicBezTo>
                <a:cubicBezTo>
                  <a:pt x="179388" y="157119"/>
                  <a:pt x="5159" y="180138"/>
                  <a:pt x="4762" y="201569"/>
                </a:cubicBezTo>
                <a:cubicBezTo>
                  <a:pt x="4365" y="223000"/>
                  <a:pt x="175815" y="238082"/>
                  <a:pt x="176212" y="263482"/>
                </a:cubicBezTo>
                <a:cubicBezTo>
                  <a:pt x="176609" y="288882"/>
                  <a:pt x="6747" y="330157"/>
                  <a:pt x="7144" y="353969"/>
                </a:cubicBezTo>
                <a:cubicBezTo>
                  <a:pt x="7541" y="377782"/>
                  <a:pt x="178991" y="387307"/>
                  <a:pt x="178594" y="406357"/>
                </a:cubicBezTo>
                <a:cubicBezTo>
                  <a:pt x="178197" y="425407"/>
                  <a:pt x="4762" y="447235"/>
                  <a:pt x="4762" y="468269"/>
                </a:cubicBezTo>
                <a:cubicBezTo>
                  <a:pt x="4762" y="489303"/>
                  <a:pt x="178594" y="513513"/>
                  <a:pt x="178594" y="532563"/>
                </a:cubicBezTo>
                <a:cubicBezTo>
                  <a:pt x="178594" y="551613"/>
                  <a:pt x="7937" y="567091"/>
                  <a:pt x="4762" y="582569"/>
                </a:cubicBezTo>
                <a:cubicBezTo>
                  <a:pt x="1587" y="598047"/>
                  <a:pt x="80565" y="611739"/>
                  <a:pt x="159544" y="625432"/>
                </a:cubicBezTo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9" name="Frihåndsform 138"/>
          <p:cNvSpPr/>
          <p:nvPr/>
        </p:nvSpPr>
        <p:spPr>
          <a:xfrm>
            <a:off x="2665614" y="2529869"/>
            <a:ext cx="92275" cy="632236"/>
          </a:xfrm>
          <a:custGeom>
            <a:avLst/>
            <a:gdLst>
              <a:gd name="connsiteX0" fmla="*/ 0 w 178596"/>
              <a:gd name="connsiteY0" fmla="*/ 1544 h 625432"/>
              <a:gd name="connsiteX1" fmla="*/ 176212 w 178596"/>
              <a:gd name="connsiteY1" fmla="*/ 8688 h 625432"/>
              <a:gd name="connsiteX2" fmla="*/ 0 w 178596"/>
              <a:gd name="connsiteY2" fmla="*/ 68219 h 625432"/>
              <a:gd name="connsiteX3" fmla="*/ 178594 w 178596"/>
              <a:gd name="connsiteY3" fmla="*/ 134894 h 625432"/>
              <a:gd name="connsiteX4" fmla="*/ 4762 w 178596"/>
              <a:gd name="connsiteY4" fmla="*/ 201569 h 625432"/>
              <a:gd name="connsiteX5" fmla="*/ 176212 w 178596"/>
              <a:gd name="connsiteY5" fmla="*/ 263482 h 625432"/>
              <a:gd name="connsiteX6" fmla="*/ 7144 w 178596"/>
              <a:gd name="connsiteY6" fmla="*/ 353969 h 625432"/>
              <a:gd name="connsiteX7" fmla="*/ 178594 w 178596"/>
              <a:gd name="connsiteY7" fmla="*/ 406357 h 625432"/>
              <a:gd name="connsiteX8" fmla="*/ 4762 w 178596"/>
              <a:gd name="connsiteY8" fmla="*/ 468269 h 625432"/>
              <a:gd name="connsiteX9" fmla="*/ 178594 w 178596"/>
              <a:gd name="connsiteY9" fmla="*/ 532563 h 625432"/>
              <a:gd name="connsiteX10" fmla="*/ 4762 w 178596"/>
              <a:gd name="connsiteY10" fmla="*/ 582569 h 625432"/>
              <a:gd name="connsiteX11" fmla="*/ 159544 w 178596"/>
              <a:gd name="connsiteY11" fmla="*/ 625432 h 62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96" h="625432">
                <a:moveTo>
                  <a:pt x="0" y="1544"/>
                </a:moveTo>
                <a:cubicBezTo>
                  <a:pt x="88106" y="-440"/>
                  <a:pt x="176212" y="-2424"/>
                  <a:pt x="176212" y="8688"/>
                </a:cubicBezTo>
                <a:cubicBezTo>
                  <a:pt x="176212" y="19800"/>
                  <a:pt x="-397" y="47185"/>
                  <a:pt x="0" y="68219"/>
                </a:cubicBezTo>
                <a:cubicBezTo>
                  <a:pt x="397" y="89253"/>
                  <a:pt x="177800" y="112669"/>
                  <a:pt x="178594" y="134894"/>
                </a:cubicBezTo>
                <a:cubicBezTo>
                  <a:pt x="179388" y="157119"/>
                  <a:pt x="5159" y="180138"/>
                  <a:pt x="4762" y="201569"/>
                </a:cubicBezTo>
                <a:cubicBezTo>
                  <a:pt x="4365" y="223000"/>
                  <a:pt x="175815" y="238082"/>
                  <a:pt x="176212" y="263482"/>
                </a:cubicBezTo>
                <a:cubicBezTo>
                  <a:pt x="176609" y="288882"/>
                  <a:pt x="6747" y="330157"/>
                  <a:pt x="7144" y="353969"/>
                </a:cubicBezTo>
                <a:cubicBezTo>
                  <a:pt x="7541" y="377782"/>
                  <a:pt x="178991" y="387307"/>
                  <a:pt x="178594" y="406357"/>
                </a:cubicBezTo>
                <a:cubicBezTo>
                  <a:pt x="178197" y="425407"/>
                  <a:pt x="4762" y="447235"/>
                  <a:pt x="4762" y="468269"/>
                </a:cubicBezTo>
                <a:cubicBezTo>
                  <a:pt x="4762" y="489303"/>
                  <a:pt x="178594" y="513513"/>
                  <a:pt x="178594" y="532563"/>
                </a:cubicBezTo>
                <a:cubicBezTo>
                  <a:pt x="178594" y="551613"/>
                  <a:pt x="7937" y="567091"/>
                  <a:pt x="4762" y="582569"/>
                </a:cubicBezTo>
                <a:cubicBezTo>
                  <a:pt x="1587" y="598047"/>
                  <a:pt x="80565" y="611739"/>
                  <a:pt x="159544" y="625432"/>
                </a:cubicBezTo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0" name="TekstSylinder 139"/>
          <p:cNvSpPr txBox="1"/>
          <p:nvPr/>
        </p:nvSpPr>
        <p:spPr>
          <a:xfrm>
            <a:off x="3034838" y="2782865"/>
            <a:ext cx="14561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%BIA.001.001 Isolasjon</a:t>
            </a:r>
          </a:p>
        </p:txBody>
      </p:sp>
      <p:cxnSp>
        <p:nvCxnSpPr>
          <p:cNvPr id="141" name="Rett pilkobling 140"/>
          <p:cNvCxnSpPr/>
          <p:nvPr/>
        </p:nvCxnSpPr>
        <p:spPr>
          <a:xfrm flipH="1">
            <a:off x="2729441" y="2968979"/>
            <a:ext cx="1584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TekstSylinder 85">
            <a:extLst>
              <a:ext uri="{FF2B5EF4-FFF2-40B4-BE49-F238E27FC236}">
                <a16:creationId xmlns:a16="http://schemas.microsoft.com/office/drawing/2014/main" id="{F5407342-2870-4BD6-93C6-B61636B3FCE1}"/>
              </a:ext>
            </a:extLst>
          </p:cNvPr>
          <p:cNvSpPr txBox="1"/>
          <p:nvPr/>
        </p:nvSpPr>
        <p:spPr>
          <a:xfrm>
            <a:off x="5968059" y="952298"/>
            <a:ext cx="2379528" cy="15388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100">
                <a:latin typeface="Arial"/>
                <a:cs typeface="Arial"/>
              </a:rPr>
              <a:t>Bestanddeler i yttervegg:</a:t>
            </a:r>
          </a:p>
          <a:p>
            <a:endParaRPr lang="nb-NO" sz="1100">
              <a:latin typeface="Arial"/>
              <a:cs typeface="Arial"/>
            </a:endParaRPr>
          </a:p>
          <a:p>
            <a:r>
              <a:rPr lang="nb-NO" sz="900">
                <a:latin typeface="Arial"/>
                <a:cs typeface="Arial"/>
              </a:rPr>
              <a:t>%AOB.001.002 36mm lekt</a:t>
            </a:r>
          </a:p>
          <a:p>
            <a:r>
              <a:rPr lang="nb-NO" sz="900">
                <a:latin typeface="Arial"/>
                <a:ea typeface="+mn-lt"/>
                <a:cs typeface="Arial"/>
              </a:rPr>
              <a:t>%BCZ.001.001</a:t>
            </a:r>
            <a:r>
              <a:rPr lang="nb-NO" sz="900">
                <a:latin typeface="Arial"/>
                <a:cs typeface="Arial"/>
              </a:rPr>
              <a:t> Vindsperre</a:t>
            </a:r>
          </a:p>
          <a:p>
            <a:r>
              <a:rPr lang="nb-NO" sz="900">
                <a:latin typeface="Arial"/>
                <a:cs typeface="Arial"/>
              </a:rPr>
              <a:t>%BIA.001.001 Isolasjon, mineralull 5 cm</a:t>
            </a:r>
            <a:endParaRPr lang="nb-NO">
              <a:latin typeface="Arial"/>
              <a:cs typeface="Arial"/>
            </a:endParaRPr>
          </a:p>
          <a:p>
            <a:r>
              <a:rPr lang="nb-NO" sz="900">
                <a:latin typeface="Arial"/>
                <a:ea typeface="+mn-lt"/>
                <a:cs typeface="Arial"/>
              </a:rPr>
              <a:t>%BIA.001.003</a:t>
            </a:r>
            <a:r>
              <a:rPr lang="nb-NO" sz="900">
                <a:latin typeface="Arial"/>
                <a:cs typeface="Arial"/>
              </a:rPr>
              <a:t> Isolasjon, mineralull 10 cm</a:t>
            </a:r>
            <a:endParaRPr lang="nb-NO">
              <a:latin typeface="Arial"/>
              <a:cs typeface="Arial"/>
            </a:endParaRPr>
          </a:p>
          <a:p>
            <a:r>
              <a:rPr lang="nb-NO" sz="900">
                <a:latin typeface="Arial"/>
                <a:ea typeface="+mn-lt"/>
                <a:cs typeface="Arial"/>
              </a:rPr>
              <a:t>%AFD.001.005</a:t>
            </a:r>
            <a:r>
              <a:rPr lang="nb-NO" sz="900">
                <a:latin typeface="Arial"/>
                <a:cs typeface="Arial"/>
              </a:rPr>
              <a:t> Stender</a:t>
            </a:r>
            <a:endParaRPr lang="nb-NO">
              <a:latin typeface="Arial"/>
              <a:cs typeface="Arial"/>
            </a:endParaRPr>
          </a:p>
          <a:p>
            <a:r>
              <a:rPr lang="nb-NO" sz="900">
                <a:latin typeface="Arial"/>
                <a:ea typeface="+mn-lt"/>
                <a:cs typeface="Arial"/>
              </a:rPr>
              <a:t>%BBZ.001.001</a:t>
            </a:r>
            <a:r>
              <a:rPr lang="nb-NO" sz="900">
                <a:latin typeface="Arial"/>
                <a:cs typeface="Arial"/>
              </a:rPr>
              <a:t> Dampsperre</a:t>
            </a:r>
            <a:endParaRPr lang="nb-NO">
              <a:latin typeface="Arial"/>
              <a:cs typeface="Arial"/>
            </a:endParaRPr>
          </a:p>
          <a:p>
            <a:r>
              <a:rPr lang="nb-NO" sz="900">
                <a:latin typeface="Arial"/>
                <a:ea typeface="+mn-lt"/>
                <a:cs typeface="Arial"/>
              </a:rPr>
              <a:t>%AOB.002.003</a:t>
            </a:r>
            <a:r>
              <a:rPr lang="nb-NO" sz="900">
                <a:latin typeface="Arial"/>
                <a:cs typeface="Arial"/>
              </a:rPr>
              <a:t> </a:t>
            </a:r>
            <a:r>
              <a:rPr lang="nb-NO" sz="900" err="1">
                <a:latin typeface="Arial"/>
                <a:cs typeface="Arial"/>
              </a:rPr>
              <a:t>Påforing</a:t>
            </a:r>
            <a:endParaRPr lang="nb-NO" sz="900">
              <a:latin typeface="Arial"/>
              <a:cs typeface="Arial"/>
            </a:endParaRPr>
          </a:p>
          <a:p>
            <a:r>
              <a:rPr lang="nb-NO" sz="900">
                <a:latin typeface="Arial"/>
                <a:ea typeface="+mn-lt"/>
                <a:cs typeface="Arial"/>
              </a:rPr>
              <a:t>%APZ.001.002</a:t>
            </a:r>
            <a:r>
              <a:rPr lang="nb-NO" sz="900">
                <a:latin typeface="Arial"/>
                <a:cs typeface="Arial"/>
              </a:rPr>
              <a:t> 12,5 mm gipsplate</a:t>
            </a:r>
            <a:endParaRPr lang="nb-NO">
              <a:latin typeface="Arial"/>
              <a:cs typeface="Arial"/>
            </a:endParaRPr>
          </a:p>
        </p:txBody>
      </p:sp>
      <p:sp>
        <p:nvSpPr>
          <p:cNvPr id="87" name="Rektangel 86">
            <a:extLst>
              <a:ext uri="{FF2B5EF4-FFF2-40B4-BE49-F238E27FC236}">
                <a16:creationId xmlns:a16="http://schemas.microsoft.com/office/drawing/2014/main" id="{0DF3A9B6-34C5-40BE-914A-F61BF5532330}"/>
              </a:ext>
            </a:extLst>
          </p:cNvPr>
          <p:cNvSpPr/>
          <p:nvPr/>
        </p:nvSpPr>
        <p:spPr>
          <a:xfrm>
            <a:off x="2257320" y="950138"/>
            <a:ext cx="3351000" cy="34200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8" name="TekstSylinder 87">
            <a:extLst>
              <a:ext uri="{FF2B5EF4-FFF2-40B4-BE49-F238E27FC236}">
                <a16:creationId xmlns:a16="http://schemas.microsoft.com/office/drawing/2014/main" id="{9A6A87FE-DFF4-4F14-AA30-71C14FA9CC6E}"/>
              </a:ext>
            </a:extLst>
          </p:cNvPr>
          <p:cNvSpPr txBox="1"/>
          <p:nvPr/>
        </p:nvSpPr>
        <p:spPr>
          <a:xfrm>
            <a:off x="2426573" y="1004582"/>
            <a:ext cx="310709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400">
                <a:latin typeface="Arial"/>
                <a:cs typeface="Arial"/>
              </a:rPr>
              <a:t>=2320.001%AVC.001.002 Ikke-bærende bindingsverksvegg</a:t>
            </a:r>
            <a:endParaRPr lang="nb-NO" sz="1400"/>
          </a:p>
        </p:txBody>
      </p:sp>
      <p:cxnSp>
        <p:nvCxnSpPr>
          <p:cNvPr id="89" name="Rett pilkobling 88">
            <a:extLst>
              <a:ext uri="{FF2B5EF4-FFF2-40B4-BE49-F238E27FC236}">
                <a16:creationId xmlns:a16="http://schemas.microsoft.com/office/drawing/2014/main" id="{B762772C-62F4-4A4B-87B5-6C09584D5E18}"/>
              </a:ext>
            </a:extLst>
          </p:cNvPr>
          <p:cNvCxnSpPr>
            <a:cxnSpLocks/>
          </p:cNvCxnSpPr>
          <p:nvPr/>
        </p:nvCxnSpPr>
        <p:spPr>
          <a:xfrm flipV="1">
            <a:off x="1939973" y="3960458"/>
            <a:ext cx="255498" cy="719542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Rett linje 89">
            <a:extLst>
              <a:ext uri="{FF2B5EF4-FFF2-40B4-BE49-F238E27FC236}">
                <a16:creationId xmlns:a16="http://schemas.microsoft.com/office/drawing/2014/main" id="{27EA3A76-A8D9-4EB8-9417-13AAD5C280F9}"/>
              </a:ext>
            </a:extLst>
          </p:cNvPr>
          <p:cNvCxnSpPr/>
          <p:nvPr/>
        </p:nvCxnSpPr>
        <p:spPr>
          <a:xfrm>
            <a:off x="1939973" y="4680000"/>
            <a:ext cx="3204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TekstSylinder 90">
            <a:extLst>
              <a:ext uri="{FF2B5EF4-FFF2-40B4-BE49-F238E27FC236}">
                <a16:creationId xmlns:a16="http://schemas.microsoft.com/office/drawing/2014/main" id="{7249F1D6-A966-4BD4-A1F0-BC46C5ABD412}"/>
              </a:ext>
            </a:extLst>
          </p:cNvPr>
          <p:cNvSpPr txBox="1"/>
          <p:nvPr/>
        </p:nvSpPr>
        <p:spPr>
          <a:xfrm>
            <a:off x="2161471" y="4464000"/>
            <a:ext cx="32209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/>
                <a:cs typeface="Arial"/>
              </a:rPr>
              <a:t>Ytterkledning =2350.001%EBA.001.002 (19mm </a:t>
            </a:r>
            <a:r>
              <a:rPr lang="nb-NO" sz="900" err="1">
                <a:latin typeface="Arial"/>
                <a:cs typeface="Arial"/>
              </a:rPr>
              <a:t>trepanel</a:t>
            </a:r>
            <a:r>
              <a:rPr lang="nb-NO" sz="900">
                <a:latin typeface="Arial"/>
                <a:cs typeface="Arial"/>
              </a:rPr>
              <a:t>)</a:t>
            </a:r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D21809D4-73D4-4EC4-8862-8C865B261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5</a:t>
            </a:fld>
            <a:r>
              <a:rPr lang="en-US" dirty="0"/>
              <a:t> av 39</a:t>
            </a:r>
          </a:p>
        </p:txBody>
      </p:sp>
      <p:cxnSp>
        <p:nvCxnSpPr>
          <p:cNvPr id="48" name="Rett pilkobling 47">
            <a:extLst>
              <a:ext uri="{FF2B5EF4-FFF2-40B4-BE49-F238E27FC236}">
                <a16:creationId xmlns:a16="http://schemas.microsoft.com/office/drawing/2014/main" id="{E02CBD8D-1D3B-4B91-B9A1-F1C831B78AEC}"/>
              </a:ext>
            </a:extLst>
          </p:cNvPr>
          <p:cNvCxnSpPr>
            <a:cxnSpLocks/>
          </p:cNvCxnSpPr>
          <p:nvPr/>
        </p:nvCxnSpPr>
        <p:spPr>
          <a:xfrm flipH="1">
            <a:off x="2431325" y="2758911"/>
            <a:ext cx="285615" cy="127202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194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ktangel 20"/>
          <p:cNvSpPr/>
          <p:nvPr/>
        </p:nvSpPr>
        <p:spPr>
          <a:xfrm>
            <a:off x="1508056" y="2339563"/>
            <a:ext cx="576000" cy="576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TekstSylinder 15"/>
          <p:cNvSpPr txBox="1"/>
          <p:nvPr/>
        </p:nvSpPr>
        <p:spPr>
          <a:xfrm>
            <a:off x="2502416" y="212371"/>
            <a:ext cx="3767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>
                <a:latin typeface="Arial" panose="020B0604020202020204" pitchFamily="34" charset="0"/>
                <a:cs typeface="Arial" panose="020B0604020202020204" pitchFamily="34" charset="0"/>
              </a:rPr>
              <a:t>=2340.001 VINDUER (I yttervegg) </a:t>
            </a:r>
          </a:p>
        </p:txBody>
      </p:sp>
      <p:sp>
        <p:nvSpPr>
          <p:cNvPr id="26" name="TekstSylinder 25"/>
          <p:cNvSpPr txBox="1"/>
          <p:nvPr/>
        </p:nvSpPr>
        <p:spPr>
          <a:xfrm>
            <a:off x="1238866" y="3204000"/>
            <a:ext cx="1016044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=2340.001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-DVZ001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%DVZ.001.002 </a:t>
            </a:r>
          </a:p>
          <a:p>
            <a:endParaRPr lang="nb-NO" sz="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2173389" y="1770046"/>
            <a:ext cx="9514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b-NO" sz="1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Vindu med treramme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2E90B871-7929-42C7-82BC-8F611C97FC2F}"/>
              </a:ext>
            </a:extLst>
          </p:cNvPr>
          <p:cNvSpPr txBox="1"/>
          <p:nvPr/>
        </p:nvSpPr>
        <p:spPr>
          <a:xfrm>
            <a:off x="1958339" y="929640"/>
            <a:ext cx="5809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>
                <a:latin typeface="Arial" panose="020B0604020202020204" pitchFamily="34" charset="0"/>
                <a:cs typeface="Arial" panose="020B0604020202020204" pitchFamily="34" charset="0"/>
              </a:rPr>
              <a:t>Vinduer, dører og porter hvert sitt systemløpenummer</a:t>
            </a:r>
          </a:p>
          <a:p>
            <a:r>
              <a:rPr lang="nb-NO">
                <a:latin typeface="Arial" panose="020B0604020202020204" pitchFamily="34" charset="0"/>
                <a:cs typeface="Arial" panose="020B0604020202020204" pitchFamily="34" charset="0"/>
              </a:rPr>
              <a:t>Brannport, branngardiner eget systemløpenummer</a:t>
            </a:r>
          </a:p>
        </p:txBody>
      </p:sp>
      <p:sp>
        <p:nvSpPr>
          <p:cNvPr id="62" name="Rektangel 61">
            <a:extLst>
              <a:ext uri="{FF2B5EF4-FFF2-40B4-BE49-F238E27FC236}">
                <a16:creationId xmlns:a16="http://schemas.microsoft.com/office/drawing/2014/main" id="{0FE30144-219B-4CD1-9A65-F9F65CC5B67B}"/>
              </a:ext>
            </a:extLst>
          </p:cNvPr>
          <p:cNvSpPr/>
          <p:nvPr/>
        </p:nvSpPr>
        <p:spPr>
          <a:xfrm>
            <a:off x="1472056" y="2303563"/>
            <a:ext cx="648000" cy="648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3" name="Rektangel 62">
            <a:extLst>
              <a:ext uri="{FF2B5EF4-FFF2-40B4-BE49-F238E27FC236}">
                <a16:creationId xmlns:a16="http://schemas.microsoft.com/office/drawing/2014/main" id="{05A3DAD6-2F74-4AB4-AB44-E3CBA108EB2C}"/>
              </a:ext>
            </a:extLst>
          </p:cNvPr>
          <p:cNvSpPr/>
          <p:nvPr/>
        </p:nvSpPr>
        <p:spPr>
          <a:xfrm>
            <a:off x="3042866" y="2340000"/>
            <a:ext cx="270000" cy="576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4" name="Rektangel 63">
            <a:extLst>
              <a:ext uri="{FF2B5EF4-FFF2-40B4-BE49-F238E27FC236}">
                <a16:creationId xmlns:a16="http://schemas.microsoft.com/office/drawing/2014/main" id="{C3DB46B1-0EB9-431A-8EB2-B25E083E505B}"/>
              </a:ext>
            </a:extLst>
          </p:cNvPr>
          <p:cNvSpPr/>
          <p:nvPr/>
        </p:nvSpPr>
        <p:spPr>
          <a:xfrm>
            <a:off x="3006866" y="2306157"/>
            <a:ext cx="648000" cy="648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7" name="Rektangel 66">
            <a:extLst>
              <a:ext uri="{FF2B5EF4-FFF2-40B4-BE49-F238E27FC236}">
                <a16:creationId xmlns:a16="http://schemas.microsoft.com/office/drawing/2014/main" id="{0B35ABCA-54E6-4C73-B489-FAAF74CF8F1E}"/>
              </a:ext>
            </a:extLst>
          </p:cNvPr>
          <p:cNvSpPr/>
          <p:nvPr/>
        </p:nvSpPr>
        <p:spPr>
          <a:xfrm>
            <a:off x="3348866" y="2340936"/>
            <a:ext cx="270000" cy="576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1" name="Rektangel 70">
            <a:extLst>
              <a:ext uri="{FF2B5EF4-FFF2-40B4-BE49-F238E27FC236}">
                <a16:creationId xmlns:a16="http://schemas.microsoft.com/office/drawing/2014/main" id="{920FC7C6-A803-47EC-A747-1CB5193F87BC}"/>
              </a:ext>
            </a:extLst>
          </p:cNvPr>
          <p:cNvSpPr/>
          <p:nvPr/>
        </p:nvSpPr>
        <p:spPr>
          <a:xfrm>
            <a:off x="2272456" y="2338342"/>
            <a:ext cx="576000" cy="576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2" name="Rektangel 71">
            <a:extLst>
              <a:ext uri="{FF2B5EF4-FFF2-40B4-BE49-F238E27FC236}">
                <a16:creationId xmlns:a16="http://schemas.microsoft.com/office/drawing/2014/main" id="{07900218-ADCB-433B-A1FC-F4421E33FC39}"/>
              </a:ext>
            </a:extLst>
          </p:cNvPr>
          <p:cNvSpPr/>
          <p:nvPr/>
        </p:nvSpPr>
        <p:spPr>
          <a:xfrm>
            <a:off x="2236456" y="2302342"/>
            <a:ext cx="648000" cy="648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6" name="TekstSylinder 75">
            <a:extLst>
              <a:ext uri="{FF2B5EF4-FFF2-40B4-BE49-F238E27FC236}">
                <a16:creationId xmlns:a16="http://schemas.microsoft.com/office/drawing/2014/main" id="{E3940913-3780-4A68-9747-9406C4F1F48C}"/>
              </a:ext>
            </a:extLst>
          </p:cNvPr>
          <p:cNvSpPr txBox="1"/>
          <p:nvPr/>
        </p:nvSpPr>
        <p:spPr>
          <a:xfrm>
            <a:off x="2111110" y="3204000"/>
            <a:ext cx="957859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=2340.001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-DVZ002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%DVZ.001.002</a:t>
            </a:r>
          </a:p>
        </p:txBody>
      </p:sp>
      <p:sp>
        <p:nvSpPr>
          <p:cNvPr id="79" name="Rektangel 78">
            <a:extLst>
              <a:ext uri="{FF2B5EF4-FFF2-40B4-BE49-F238E27FC236}">
                <a16:creationId xmlns:a16="http://schemas.microsoft.com/office/drawing/2014/main" id="{0178326B-DE91-4165-B011-778ABEAB807D}"/>
              </a:ext>
            </a:extLst>
          </p:cNvPr>
          <p:cNvSpPr/>
          <p:nvPr/>
        </p:nvSpPr>
        <p:spPr>
          <a:xfrm>
            <a:off x="4071191" y="2339562"/>
            <a:ext cx="576000" cy="720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0" name="TekstSylinder 79">
            <a:extLst>
              <a:ext uri="{FF2B5EF4-FFF2-40B4-BE49-F238E27FC236}">
                <a16:creationId xmlns:a16="http://schemas.microsoft.com/office/drawing/2014/main" id="{E274FCE6-2FD4-43F7-94BD-B915C002D532}"/>
              </a:ext>
            </a:extLst>
          </p:cNvPr>
          <p:cNvSpPr txBox="1"/>
          <p:nvPr/>
        </p:nvSpPr>
        <p:spPr>
          <a:xfrm>
            <a:off x="3850603" y="3204000"/>
            <a:ext cx="999152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=2340.001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-DVZ004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%DVZ.001.003</a:t>
            </a:r>
          </a:p>
        </p:txBody>
      </p:sp>
      <p:sp>
        <p:nvSpPr>
          <p:cNvPr id="81" name="Rektangel 80">
            <a:extLst>
              <a:ext uri="{FF2B5EF4-FFF2-40B4-BE49-F238E27FC236}">
                <a16:creationId xmlns:a16="http://schemas.microsoft.com/office/drawing/2014/main" id="{ED3E7D25-1095-4D49-B09C-D52AF8599965}"/>
              </a:ext>
            </a:extLst>
          </p:cNvPr>
          <p:cNvSpPr/>
          <p:nvPr/>
        </p:nvSpPr>
        <p:spPr>
          <a:xfrm>
            <a:off x="4260821" y="1770045"/>
            <a:ext cx="9514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b-NO" sz="1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Vindu med treramme</a:t>
            </a:r>
          </a:p>
        </p:txBody>
      </p:sp>
      <p:sp>
        <p:nvSpPr>
          <p:cNvPr id="82" name="Rektangel 81">
            <a:extLst>
              <a:ext uri="{FF2B5EF4-FFF2-40B4-BE49-F238E27FC236}">
                <a16:creationId xmlns:a16="http://schemas.microsoft.com/office/drawing/2014/main" id="{D0FF96A5-78DF-45EF-B19B-83B1A4982874}"/>
              </a:ext>
            </a:extLst>
          </p:cNvPr>
          <p:cNvSpPr/>
          <p:nvPr/>
        </p:nvSpPr>
        <p:spPr>
          <a:xfrm>
            <a:off x="4035191" y="2303562"/>
            <a:ext cx="648000" cy="792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4" name="Rektangel 83">
            <a:extLst>
              <a:ext uri="{FF2B5EF4-FFF2-40B4-BE49-F238E27FC236}">
                <a16:creationId xmlns:a16="http://schemas.microsoft.com/office/drawing/2014/main" id="{F2C4CF3F-E00F-4572-9888-C70BB81710AA}"/>
              </a:ext>
            </a:extLst>
          </p:cNvPr>
          <p:cNvSpPr/>
          <p:nvPr/>
        </p:nvSpPr>
        <p:spPr>
          <a:xfrm>
            <a:off x="4835591" y="2338341"/>
            <a:ext cx="576000" cy="720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6" name="Rektangel 85">
            <a:extLst>
              <a:ext uri="{FF2B5EF4-FFF2-40B4-BE49-F238E27FC236}">
                <a16:creationId xmlns:a16="http://schemas.microsoft.com/office/drawing/2014/main" id="{1CCE2897-E359-4D90-AA3B-2C140758230B}"/>
              </a:ext>
            </a:extLst>
          </p:cNvPr>
          <p:cNvSpPr/>
          <p:nvPr/>
        </p:nvSpPr>
        <p:spPr>
          <a:xfrm>
            <a:off x="4799591" y="2302341"/>
            <a:ext cx="648000" cy="792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7" name="TekstSylinder 86">
            <a:extLst>
              <a:ext uri="{FF2B5EF4-FFF2-40B4-BE49-F238E27FC236}">
                <a16:creationId xmlns:a16="http://schemas.microsoft.com/office/drawing/2014/main" id="{546A3C02-273A-4781-8500-6DEB0430BBBA}"/>
              </a:ext>
            </a:extLst>
          </p:cNvPr>
          <p:cNvSpPr txBox="1"/>
          <p:nvPr/>
        </p:nvSpPr>
        <p:spPr>
          <a:xfrm>
            <a:off x="4799590" y="3204000"/>
            <a:ext cx="999107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=2340.001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-DVZ005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%DVZ.001.003</a:t>
            </a:r>
          </a:p>
        </p:txBody>
      </p:sp>
      <p:sp>
        <p:nvSpPr>
          <p:cNvPr id="91" name="TekstSylinder 90">
            <a:extLst>
              <a:ext uri="{FF2B5EF4-FFF2-40B4-BE49-F238E27FC236}">
                <a16:creationId xmlns:a16="http://schemas.microsoft.com/office/drawing/2014/main" id="{F8F64443-505B-4E9A-B6D1-A911B1F178C2}"/>
              </a:ext>
            </a:extLst>
          </p:cNvPr>
          <p:cNvSpPr txBox="1"/>
          <p:nvPr/>
        </p:nvSpPr>
        <p:spPr>
          <a:xfrm>
            <a:off x="2938157" y="3204000"/>
            <a:ext cx="1003056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=2340.001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-DVZ003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%DVZ.002.002</a:t>
            </a:r>
          </a:p>
        </p:txBody>
      </p:sp>
      <p:sp>
        <p:nvSpPr>
          <p:cNvPr id="92" name="Rektangel 91">
            <a:extLst>
              <a:ext uri="{FF2B5EF4-FFF2-40B4-BE49-F238E27FC236}">
                <a16:creationId xmlns:a16="http://schemas.microsoft.com/office/drawing/2014/main" id="{A7271671-27ED-4E4D-BF17-C0CD18E6CC2D}"/>
              </a:ext>
            </a:extLst>
          </p:cNvPr>
          <p:cNvSpPr/>
          <p:nvPr/>
        </p:nvSpPr>
        <p:spPr>
          <a:xfrm>
            <a:off x="5881455" y="2339560"/>
            <a:ext cx="576000" cy="576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3" name="TekstSylinder 92">
            <a:extLst>
              <a:ext uri="{FF2B5EF4-FFF2-40B4-BE49-F238E27FC236}">
                <a16:creationId xmlns:a16="http://schemas.microsoft.com/office/drawing/2014/main" id="{B569D1FD-65D4-4292-BE2C-1826CFAFFF4E}"/>
              </a:ext>
            </a:extLst>
          </p:cNvPr>
          <p:cNvSpPr txBox="1"/>
          <p:nvPr/>
        </p:nvSpPr>
        <p:spPr>
          <a:xfrm>
            <a:off x="5798698" y="3204000"/>
            <a:ext cx="999152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=2340.001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-DVZ006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%DVZ.003.002</a:t>
            </a:r>
          </a:p>
        </p:txBody>
      </p:sp>
      <p:sp>
        <p:nvSpPr>
          <p:cNvPr id="94" name="Rektangel 93">
            <a:extLst>
              <a:ext uri="{FF2B5EF4-FFF2-40B4-BE49-F238E27FC236}">
                <a16:creationId xmlns:a16="http://schemas.microsoft.com/office/drawing/2014/main" id="{7E8B2790-7835-4111-A24B-8600DE72F43E}"/>
              </a:ext>
            </a:extLst>
          </p:cNvPr>
          <p:cNvSpPr/>
          <p:nvPr/>
        </p:nvSpPr>
        <p:spPr>
          <a:xfrm>
            <a:off x="5881455" y="1770043"/>
            <a:ext cx="17544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b-NO" sz="1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Vindu med </a:t>
            </a:r>
            <a:r>
              <a:rPr lang="nb-NO" sz="120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aluminiumsramme</a:t>
            </a:r>
            <a:endParaRPr lang="nb-NO" sz="12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5" name="Rektangel 94">
            <a:extLst>
              <a:ext uri="{FF2B5EF4-FFF2-40B4-BE49-F238E27FC236}">
                <a16:creationId xmlns:a16="http://schemas.microsoft.com/office/drawing/2014/main" id="{8ACAD566-5B5A-4C64-9968-DA51DBA8B74A}"/>
              </a:ext>
            </a:extLst>
          </p:cNvPr>
          <p:cNvSpPr/>
          <p:nvPr/>
        </p:nvSpPr>
        <p:spPr>
          <a:xfrm>
            <a:off x="5845455" y="2303560"/>
            <a:ext cx="648000" cy="648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6" name="Rektangel 95">
            <a:extLst>
              <a:ext uri="{FF2B5EF4-FFF2-40B4-BE49-F238E27FC236}">
                <a16:creationId xmlns:a16="http://schemas.microsoft.com/office/drawing/2014/main" id="{2CDD2C71-145A-4066-8C7F-2C4DE066C122}"/>
              </a:ext>
            </a:extLst>
          </p:cNvPr>
          <p:cNvSpPr/>
          <p:nvPr/>
        </p:nvSpPr>
        <p:spPr>
          <a:xfrm>
            <a:off x="6645855" y="2338339"/>
            <a:ext cx="576000" cy="576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7" name="Rektangel 96">
            <a:extLst>
              <a:ext uri="{FF2B5EF4-FFF2-40B4-BE49-F238E27FC236}">
                <a16:creationId xmlns:a16="http://schemas.microsoft.com/office/drawing/2014/main" id="{E5148CFF-A816-43B9-AD8F-432BD8E4C064}"/>
              </a:ext>
            </a:extLst>
          </p:cNvPr>
          <p:cNvSpPr/>
          <p:nvPr/>
        </p:nvSpPr>
        <p:spPr>
          <a:xfrm>
            <a:off x="6609855" y="2302339"/>
            <a:ext cx="648000" cy="648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8" name="TekstSylinder 97">
            <a:extLst>
              <a:ext uri="{FF2B5EF4-FFF2-40B4-BE49-F238E27FC236}">
                <a16:creationId xmlns:a16="http://schemas.microsoft.com/office/drawing/2014/main" id="{AE720381-858E-486E-A37A-1F451BB434CD}"/>
              </a:ext>
            </a:extLst>
          </p:cNvPr>
          <p:cNvSpPr txBox="1"/>
          <p:nvPr/>
        </p:nvSpPr>
        <p:spPr>
          <a:xfrm>
            <a:off x="6797850" y="3204000"/>
            <a:ext cx="1048292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=2340.001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-DVZ007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%DVZ.003.002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963B74F-198B-4939-84E1-EA255EBF0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6</a:t>
            </a:fld>
            <a:r>
              <a:rPr lang="en-US" dirty="0"/>
              <a:t> av 39</a:t>
            </a:r>
          </a:p>
        </p:txBody>
      </p:sp>
    </p:spTree>
    <p:extLst>
      <p:ext uri="{BB962C8B-B14F-4D97-AF65-F5344CB8AC3E}">
        <p14:creationId xmlns:p14="http://schemas.microsoft.com/office/powerpoint/2010/main" val="4098234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ktangel 101">
            <a:extLst>
              <a:ext uri="{FF2B5EF4-FFF2-40B4-BE49-F238E27FC236}">
                <a16:creationId xmlns:a16="http://schemas.microsoft.com/office/drawing/2014/main" id="{C549A4CB-3B25-43D6-80B3-F98ECA1D8C5B}"/>
              </a:ext>
            </a:extLst>
          </p:cNvPr>
          <p:cNvSpPr/>
          <p:nvPr/>
        </p:nvSpPr>
        <p:spPr>
          <a:xfrm>
            <a:off x="4151287" y="2628000"/>
            <a:ext cx="432000" cy="72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TekstSylinder 15"/>
          <p:cNvSpPr txBox="1"/>
          <p:nvPr/>
        </p:nvSpPr>
        <p:spPr>
          <a:xfrm>
            <a:off x="2502416" y="212371"/>
            <a:ext cx="3793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>
                <a:latin typeface="Arial" panose="020B0604020202020204" pitchFamily="34" charset="0"/>
                <a:cs typeface="Arial" panose="020B0604020202020204" pitchFamily="34" charset="0"/>
              </a:rPr>
              <a:t>=2340.002 DØRER (I yttervegg) </a:t>
            </a:r>
          </a:p>
        </p:txBody>
      </p:sp>
      <p:sp>
        <p:nvSpPr>
          <p:cNvPr id="26" name="TekstSylinder 25"/>
          <p:cNvSpPr txBox="1"/>
          <p:nvPr/>
        </p:nvSpPr>
        <p:spPr>
          <a:xfrm>
            <a:off x="541397" y="3852000"/>
            <a:ext cx="1002885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=2340.002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-DUZ001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%DUZ.001.002</a:t>
            </a:r>
          </a:p>
        </p:txBody>
      </p:sp>
      <p:sp>
        <p:nvSpPr>
          <p:cNvPr id="4" name="Rektangel 3"/>
          <p:cNvSpPr/>
          <p:nvPr/>
        </p:nvSpPr>
        <p:spPr>
          <a:xfrm>
            <a:off x="1368840" y="1755546"/>
            <a:ext cx="11897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nb-NO" sz="120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Enfløyet</a:t>
            </a:r>
            <a:r>
              <a:rPr lang="nb-NO" sz="1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nb-NO" sz="120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aluminiumsdør</a:t>
            </a:r>
            <a:endParaRPr lang="nb-NO" sz="12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4223287" y="1751044"/>
            <a:ext cx="11897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nb-NO" sz="120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Enfløyet</a:t>
            </a:r>
            <a:r>
              <a:rPr lang="nb-NO" sz="1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nb-NO" sz="120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aluminiumsdør</a:t>
            </a:r>
            <a:endParaRPr lang="nb-NO" sz="12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nb-NO" sz="1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med </a:t>
            </a:r>
            <a:r>
              <a:rPr lang="nb-NO" sz="120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glassfelt</a:t>
            </a:r>
            <a:endParaRPr lang="nb-NO" sz="12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2E90B871-7929-42C7-82BC-8F611C97FC2F}"/>
              </a:ext>
            </a:extLst>
          </p:cNvPr>
          <p:cNvSpPr txBox="1"/>
          <p:nvPr/>
        </p:nvSpPr>
        <p:spPr>
          <a:xfrm>
            <a:off x="1932456" y="786425"/>
            <a:ext cx="6013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>
                <a:latin typeface="Arial" panose="020B0604020202020204" pitchFamily="34" charset="0"/>
                <a:cs typeface="Arial" panose="020B0604020202020204" pitchFamily="34" charset="0"/>
              </a:rPr>
              <a:t>Vinduer, dører og porter hvert sitt systemløpenummer</a:t>
            </a:r>
          </a:p>
          <a:p>
            <a:r>
              <a:rPr lang="nb-NO">
                <a:latin typeface="Arial" panose="020B0604020202020204" pitchFamily="34" charset="0"/>
                <a:cs typeface="Arial" panose="020B0604020202020204" pitchFamily="34" charset="0"/>
              </a:rPr>
              <a:t>Brannport, branngardiner eget systemløpenummer</a:t>
            </a:r>
          </a:p>
        </p:txBody>
      </p:sp>
      <p:sp>
        <p:nvSpPr>
          <p:cNvPr id="63" name="Rektangel 62">
            <a:extLst>
              <a:ext uri="{FF2B5EF4-FFF2-40B4-BE49-F238E27FC236}">
                <a16:creationId xmlns:a16="http://schemas.microsoft.com/office/drawing/2014/main" id="{5E224040-E3C4-4716-9D1E-770098F9A21A}"/>
              </a:ext>
            </a:extLst>
          </p:cNvPr>
          <p:cNvSpPr/>
          <p:nvPr/>
        </p:nvSpPr>
        <p:spPr>
          <a:xfrm>
            <a:off x="6480000" y="2556000"/>
            <a:ext cx="576000" cy="1116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66" name="Rett linje 65">
            <a:extLst>
              <a:ext uri="{FF2B5EF4-FFF2-40B4-BE49-F238E27FC236}">
                <a16:creationId xmlns:a16="http://schemas.microsoft.com/office/drawing/2014/main" id="{E3D58177-A924-4ED9-830E-C9BAE5F25F19}"/>
              </a:ext>
            </a:extLst>
          </p:cNvPr>
          <p:cNvCxnSpPr/>
          <p:nvPr/>
        </p:nvCxnSpPr>
        <p:spPr>
          <a:xfrm>
            <a:off x="6444000" y="3690000"/>
            <a:ext cx="648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Ellipse 67">
            <a:extLst>
              <a:ext uri="{FF2B5EF4-FFF2-40B4-BE49-F238E27FC236}">
                <a16:creationId xmlns:a16="http://schemas.microsoft.com/office/drawing/2014/main" id="{3B255B79-BF3C-4A5B-86F1-907E45227FDA}"/>
              </a:ext>
            </a:extLst>
          </p:cNvPr>
          <p:cNvSpPr/>
          <p:nvPr/>
        </p:nvSpPr>
        <p:spPr>
          <a:xfrm>
            <a:off x="6510273" y="3169350"/>
            <a:ext cx="25200" cy="25200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9" name="Ellipse 68">
            <a:extLst>
              <a:ext uri="{FF2B5EF4-FFF2-40B4-BE49-F238E27FC236}">
                <a16:creationId xmlns:a16="http://schemas.microsoft.com/office/drawing/2014/main" id="{63AEDB59-7CE0-490E-A4E1-FC45F044C7FE}"/>
              </a:ext>
            </a:extLst>
          </p:cNvPr>
          <p:cNvSpPr/>
          <p:nvPr/>
        </p:nvSpPr>
        <p:spPr>
          <a:xfrm>
            <a:off x="6510273" y="3097350"/>
            <a:ext cx="25200" cy="25200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0" name="Avrund hjørner på samme side i rektangel 44">
            <a:extLst>
              <a:ext uri="{FF2B5EF4-FFF2-40B4-BE49-F238E27FC236}">
                <a16:creationId xmlns:a16="http://schemas.microsoft.com/office/drawing/2014/main" id="{F9C768EA-0DA2-482F-B28E-F25F039AEEC5}"/>
              </a:ext>
            </a:extLst>
          </p:cNvPr>
          <p:cNvSpPr/>
          <p:nvPr/>
        </p:nvSpPr>
        <p:spPr>
          <a:xfrm rot="5400000">
            <a:off x="6564273" y="3066750"/>
            <a:ext cx="18000" cy="90000"/>
          </a:xfrm>
          <a:prstGeom prst="round2Same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1" name="Rektangel 70">
            <a:extLst>
              <a:ext uri="{FF2B5EF4-FFF2-40B4-BE49-F238E27FC236}">
                <a16:creationId xmlns:a16="http://schemas.microsoft.com/office/drawing/2014/main" id="{2E8CFB09-8C83-4CD3-93C3-14B4F5280E77}"/>
              </a:ext>
            </a:extLst>
          </p:cNvPr>
          <p:cNvSpPr/>
          <p:nvPr/>
        </p:nvSpPr>
        <p:spPr>
          <a:xfrm>
            <a:off x="6668214" y="1745448"/>
            <a:ext cx="7922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nb-NO" sz="120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Enfløyet</a:t>
            </a:r>
            <a:r>
              <a:rPr lang="nb-NO" sz="1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nb-NO" sz="1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ståldør</a:t>
            </a:r>
          </a:p>
        </p:txBody>
      </p:sp>
      <p:sp>
        <p:nvSpPr>
          <p:cNvPr id="76" name="Rektangel 75">
            <a:extLst>
              <a:ext uri="{FF2B5EF4-FFF2-40B4-BE49-F238E27FC236}">
                <a16:creationId xmlns:a16="http://schemas.microsoft.com/office/drawing/2014/main" id="{F083F31F-AA10-4494-B861-093A62B1251D}"/>
              </a:ext>
            </a:extLst>
          </p:cNvPr>
          <p:cNvSpPr/>
          <p:nvPr/>
        </p:nvSpPr>
        <p:spPr>
          <a:xfrm>
            <a:off x="6444000" y="2520000"/>
            <a:ext cx="648000" cy="1188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9" name="Rektangel 78">
            <a:extLst>
              <a:ext uri="{FF2B5EF4-FFF2-40B4-BE49-F238E27FC236}">
                <a16:creationId xmlns:a16="http://schemas.microsoft.com/office/drawing/2014/main" id="{94D31402-AB50-4F24-97B0-97F799452493}"/>
              </a:ext>
            </a:extLst>
          </p:cNvPr>
          <p:cNvSpPr/>
          <p:nvPr/>
        </p:nvSpPr>
        <p:spPr>
          <a:xfrm>
            <a:off x="7369616" y="2556000"/>
            <a:ext cx="576000" cy="1116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80" name="Rett linje 79">
            <a:extLst>
              <a:ext uri="{FF2B5EF4-FFF2-40B4-BE49-F238E27FC236}">
                <a16:creationId xmlns:a16="http://schemas.microsoft.com/office/drawing/2014/main" id="{B9B2664C-FE83-4859-B1D7-B6B10518423C}"/>
              </a:ext>
            </a:extLst>
          </p:cNvPr>
          <p:cNvCxnSpPr/>
          <p:nvPr/>
        </p:nvCxnSpPr>
        <p:spPr>
          <a:xfrm>
            <a:off x="7333616" y="3690000"/>
            <a:ext cx="648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Ellipse 80">
            <a:extLst>
              <a:ext uri="{FF2B5EF4-FFF2-40B4-BE49-F238E27FC236}">
                <a16:creationId xmlns:a16="http://schemas.microsoft.com/office/drawing/2014/main" id="{0DA1E766-C9AC-4B95-BA72-76E22F1DF7A1}"/>
              </a:ext>
            </a:extLst>
          </p:cNvPr>
          <p:cNvSpPr/>
          <p:nvPr/>
        </p:nvSpPr>
        <p:spPr>
          <a:xfrm>
            <a:off x="7399889" y="3169350"/>
            <a:ext cx="25200" cy="25200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2" name="Ellipse 81">
            <a:extLst>
              <a:ext uri="{FF2B5EF4-FFF2-40B4-BE49-F238E27FC236}">
                <a16:creationId xmlns:a16="http://schemas.microsoft.com/office/drawing/2014/main" id="{42CF36ED-4592-4117-B172-48F0CEB43855}"/>
              </a:ext>
            </a:extLst>
          </p:cNvPr>
          <p:cNvSpPr/>
          <p:nvPr/>
        </p:nvSpPr>
        <p:spPr>
          <a:xfrm>
            <a:off x="7399889" y="3097350"/>
            <a:ext cx="25200" cy="25200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4" name="Avrund hjørner på samme side i rektangel 44">
            <a:extLst>
              <a:ext uri="{FF2B5EF4-FFF2-40B4-BE49-F238E27FC236}">
                <a16:creationId xmlns:a16="http://schemas.microsoft.com/office/drawing/2014/main" id="{46A70BCC-7E7C-48F9-BE46-4FBB747AB2D1}"/>
              </a:ext>
            </a:extLst>
          </p:cNvPr>
          <p:cNvSpPr/>
          <p:nvPr/>
        </p:nvSpPr>
        <p:spPr>
          <a:xfrm rot="5400000">
            <a:off x="7453889" y="3066750"/>
            <a:ext cx="18000" cy="90000"/>
          </a:xfrm>
          <a:prstGeom prst="round2Same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6" name="Rektangel 85">
            <a:extLst>
              <a:ext uri="{FF2B5EF4-FFF2-40B4-BE49-F238E27FC236}">
                <a16:creationId xmlns:a16="http://schemas.microsoft.com/office/drawing/2014/main" id="{6075DEC7-ADC9-486A-A135-A4525C66C0BE}"/>
              </a:ext>
            </a:extLst>
          </p:cNvPr>
          <p:cNvSpPr/>
          <p:nvPr/>
        </p:nvSpPr>
        <p:spPr>
          <a:xfrm>
            <a:off x="7333616" y="2520000"/>
            <a:ext cx="648000" cy="1188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6" name="Rektangel 95">
            <a:extLst>
              <a:ext uri="{FF2B5EF4-FFF2-40B4-BE49-F238E27FC236}">
                <a16:creationId xmlns:a16="http://schemas.microsoft.com/office/drawing/2014/main" id="{BFC5DDB5-6DB4-49FA-97AD-34EF2390BD66}"/>
              </a:ext>
            </a:extLst>
          </p:cNvPr>
          <p:cNvSpPr/>
          <p:nvPr/>
        </p:nvSpPr>
        <p:spPr>
          <a:xfrm>
            <a:off x="4079287" y="2556000"/>
            <a:ext cx="576000" cy="1116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97" name="Rett linje 96">
            <a:extLst>
              <a:ext uri="{FF2B5EF4-FFF2-40B4-BE49-F238E27FC236}">
                <a16:creationId xmlns:a16="http://schemas.microsoft.com/office/drawing/2014/main" id="{AA6D892D-359F-4788-8632-8A4AD7279905}"/>
              </a:ext>
            </a:extLst>
          </p:cNvPr>
          <p:cNvCxnSpPr/>
          <p:nvPr/>
        </p:nvCxnSpPr>
        <p:spPr>
          <a:xfrm>
            <a:off x="4043287" y="3690000"/>
            <a:ext cx="648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Ellipse 97">
            <a:extLst>
              <a:ext uri="{FF2B5EF4-FFF2-40B4-BE49-F238E27FC236}">
                <a16:creationId xmlns:a16="http://schemas.microsoft.com/office/drawing/2014/main" id="{73D30B6F-C7A0-4AFC-AA8F-C01AD34294CC}"/>
              </a:ext>
            </a:extLst>
          </p:cNvPr>
          <p:cNvSpPr/>
          <p:nvPr/>
        </p:nvSpPr>
        <p:spPr>
          <a:xfrm>
            <a:off x="4108087" y="3169350"/>
            <a:ext cx="25200" cy="25200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9" name="Ellipse 98">
            <a:extLst>
              <a:ext uri="{FF2B5EF4-FFF2-40B4-BE49-F238E27FC236}">
                <a16:creationId xmlns:a16="http://schemas.microsoft.com/office/drawing/2014/main" id="{A3099687-AEA5-4EE3-8C49-BFA0EB8D5C54}"/>
              </a:ext>
            </a:extLst>
          </p:cNvPr>
          <p:cNvSpPr/>
          <p:nvPr/>
        </p:nvSpPr>
        <p:spPr>
          <a:xfrm>
            <a:off x="4108087" y="3097350"/>
            <a:ext cx="25200" cy="25200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0" name="Avrund hjørner på samme side i rektangel 44">
            <a:extLst>
              <a:ext uri="{FF2B5EF4-FFF2-40B4-BE49-F238E27FC236}">
                <a16:creationId xmlns:a16="http://schemas.microsoft.com/office/drawing/2014/main" id="{70029344-5BC5-44DA-BA5E-AA781E3371C8}"/>
              </a:ext>
            </a:extLst>
          </p:cNvPr>
          <p:cNvSpPr/>
          <p:nvPr/>
        </p:nvSpPr>
        <p:spPr>
          <a:xfrm rot="5400000">
            <a:off x="4169287" y="3066750"/>
            <a:ext cx="18000" cy="90000"/>
          </a:xfrm>
          <a:prstGeom prst="round2Same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1" name="Rektangel 100">
            <a:extLst>
              <a:ext uri="{FF2B5EF4-FFF2-40B4-BE49-F238E27FC236}">
                <a16:creationId xmlns:a16="http://schemas.microsoft.com/office/drawing/2014/main" id="{726B3081-1F9D-4496-BC70-3B1D9596C7A1}"/>
              </a:ext>
            </a:extLst>
          </p:cNvPr>
          <p:cNvSpPr/>
          <p:nvPr/>
        </p:nvSpPr>
        <p:spPr>
          <a:xfrm>
            <a:off x="4043287" y="2520000"/>
            <a:ext cx="648000" cy="1188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3" name="Rektangel 102">
            <a:extLst>
              <a:ext uri="{FF2B5EF4-FFF2-40B4-BE49-F238E27FC236}">
                <a16:creationId xmlns:a16="http://schemas.microsoft.com/office/drawing/2014/main" id="{1F547C4F-4D4E-489C-9067-E519E435DD10}"/>
              </a:ext>
            </a:extLst>
          </p:cNvPr>
          <p:cNvSpPr/>
          <p:nvPr/>
        </p:nvSpPr>
        <p:spPr>
          <a:xfrm>
            <a:off x="754840" y="2556000"/>
            <a:ext cx="576000" cy="1116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04" name="Rett linje 103">
            <a:extLst>
              <a:ext uri="{FF2B5EF4-FFF2-40B4-BE49-F238E27FC236}">
                <a16:creationId xmlns:a16="http://schemas.microsoft.com/office/drawing/2014/main" id="{5B001C17-A522-4347-B12B-9EE8B7BD2B80}"/>
              </a:ext>
            </a:extLst>
          </p:cNvPr>
          <p:cNvCxnSpPr/>
          <p:nvPr/>
        </p:nvCxnSpPr>
        <p:spPr>
          <a:xfrm>
            <a:off x="718840" y="3690000"/>
            <a:ext cx="648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Ellipse 104">
            <a:extLst>
              <a:ext uri="{FF2B5EF4-FFF2-40B4-BE49-F238E27FC236}">
                <a16:creationId xmlns:a16="http://schemas.microsoft.com/office/drawing/2014/main" id="{F1A5721A-F94C-4F09-A7EE-B72CCC6CBE0B}"/>
              </a:ext>
            </a:extLst>
          </p:cNvPr>
          <p:cNvSpPr/>
          <p:nvPr/>
        </p:nvSpPr>
        <p:spPr>
          <a:xfrm>
            <a:off x="785113" y="3169350"/>
            <a:ext cx="25200" cy="25200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id="{D133C9AB-31D5-4915-8375-441C13CFAA21}"/>
              </a:ext>
            </a:extLst>
          </p:cNvPr>
          <p:cNvSpPr/>
          <p:nvPr/>
        </p:nvSpPr>
        <p:spPr>
          <a:xfrm>
            <a:off x="785113" y="3097350"/>
            <a:ext cx="25200" cy="25200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7" name="Avrund hjørner på samme side i rektangel 44">
            <a:extLst>
              <a:ext uri="{FF2B5EF4-FFF2-40B4-BE49-F238E27FC236}">
                <a16:creationId xmlns:a16="http://schemas.microsoft.com/office/drawing/2014/main" id="{339235E2-93C6-4BDC-B376-C5E9546C1E29}"/>
              </a:ext>
            </a:extLst>
          </p:cNvPr>
          <p:cNvSpPr/>
          <p:nvPr/>
        </p:nvSpPr>
        <p:spPr>
          <a:xfrm rot="5400000">
            <a:off x="839113" y="3066750"/>
            <a:ext cx="18000" cy="90000"/>
          </a:xfrm>
          <a:prstGeom prst="round2Same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8" name="Rektangel 107">
            <a:extLst>
              <a:ext uri="{FF2B5EF4-FFF2-40B4-BE49-F238E27FC236}">
                <a16:creationId xmlns:a16="http://schemas.microsoft.com/office/drawing/2014/main" id="{4D2CD8BD-9A0F-47F1-A514-B02D4F1D0B01}"/>
              </a:ext>
            </a:extLst>
          </p:cNvPr>
          <p:cNvSpPr/>
          <p:nvPr/>
        </p:nvSpPr>
        <p:spPr>
          <a:xfrm>
            <a:off x="718840" y="2520000"/>
            <a:ext cx="648000" cy="1188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9" name="Rektangel 108">
            <a:extLst>
              <a:ext uri="{FF2B5EF4-FFF2-40B4-BE49-F238E27FC236}">
                <a16:creationId xmlns:a16="http://schemas.microsoft.com/office/drawing/2014/main" id="{B0B6D193-9FA9-4E45-B491-2058255F99A0}"/>
              </a:ext>
            </a:extLst>
          </p:cNvPr>
          <p:cNvSpPr/>
          <p:nvPr/>
        </p:nvSpPr>
        <p:spPr>
          <a:xfrm>
            <a:off x="1644456" y="2556000"/>
            <a:ext cx="576000" cy="1116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10" name="Rett linje 109">
            <a:extLst>
              <a:ext uri="{FF2B5EF4-FFF2-40B4-BE49-F238E27FC236}">
                <a16:creationId xmlns:a16="http://schemas.microsoft.com/office/drawing/2014/main" id="{B767786A-37AB-40A4-A0E8-666F7178CD5F}"/>
              </a:ext>
            </a:extLst>
          </p:cNvPr>
          <p:cNvCxnSpPr/>
          <p:nvPr/>
        </p:nvCxnSpPr>
        <p:spPr>
          <a:xfrm>
            <a:off x="1608456" y="3690000"/>
            <a:ext cx="648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Ellipse 110">
            <a:extLst>
              <a:ext uri="{FF2B5EF4-FFF2-40B4-BE49-F238E27FC236}">
                <a16:creationId xmlns:a16="http://schemas.microsoft.com/office/drawing/2014/main" id="{CBC12A42-2DFA-4F03-AC4B-73B7C8A70A39}"/>
              </a:ext>
            </a:extLst>
          </p:cNvPr>
          <p:cNvSpPr/>
          <p:nvPr/>
        </p:nvSpPr>
        <p:spPr>
          <a:xfrm>
            <a:off x="1674729" y="3169350"/>
            <a:ext cx="25200" cy="25200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2" name="Ellipse 111">
            <a:extLst>
              <a:ext uri="{FF2B5EF4-FFF2-40B4-BE49-F238E27FC236}">
                <a16:creationId xmlns:a16="http://schemas.microsoft.com/office/drawing/2014/main" id="{DC52F2F7-32A1-40F0-AF66-81330368DCDB}"/>
              </a:ext>
            </a:extLst>
          </p:cNvPr>
          <p:cNvSpPr/>
          <p:nvPr/>
        </p:nvSpPr>
        <p:spPr>
          <a:xfrm>
            <a:off x="1674729" y="3097350"/>
            <a:ext cx="25200" cy="25200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3" name="Avrund hjørner på samme side i rektangel 44">
            <a:extLst>
              <a:ext uri="{FF2B5EF4-FFF2-40B4-BE49-F238E27FC236}">
                <a16:creationId xmlns:a16="http://schemas.microsoft.com/office/drawing/2014/main" id="{4D385D87-A078-4AE5-A2D3-7F9A102824C7}"/>
              </a:ext>
            </a:extLst>
          </p:cNvPr>
          <p:cNvSpPr/>
          <p:nvPr/>
        </p:nvSpPr>
        <p:spPr>
          <a:xfrm rot="5400000">
            <a:off x="1728729" y="3066750"/>
            <a:ext cx="18000" cy="90000"/>
          </a:xfrm>
          <a:prstGeom prst="round2Same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4" name="Rektangel 113">
            <a:extLst>
              <a:ext uri="{FF2B5EF4-FFF2-40B4-BE49-F238E27FC236}">
                <a16:creationId xmlns:a16="http://schemas.microsoft.com/office/drawing/2014/main" id="{81835E5B-AF3A-4EFA-823D-5FB8C4B99884}"/>
              </a:ext>
            </a:extLst>
          </p:cNvPr>
          <p:cNvSpPr/>
          <p:nvPr/>
        </p:nvSpPr>
        <p:spPr>
          <a:xfrm>
            <a:off x="1608456" y="2520000"/>
            <a:ext cx="648000" cy="1188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5" name="Rektangel 114">
            <a:extLst>
              <a:ext uri="{FF2B5EF4-FFF2-40B4-BE49-F238E27FC236}">
                <a16:creationId xmlns:a16="http://schemas.microsoft.com/office/drawing/2014/main" id="{9942652F-E95F-4F3F-A251-F1B09357A3A9}"/>
              </a:ext>
            </a:extLst>
          </p:cNvPr>
          <p:cNvSpPr/>
          <p:nvPr/>
        </p:nvSpPr>
        <p:spPr>
          <a:xfrm>
            <a:off x="5043116" y="2634750"/>
            <a:ext cx="432000" cy="72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6" name="Rektangel 115">
            <a:extLst>
              <a:ext uri="{FF2B5EF4-FFF2-40B4-BE49-F238E27FC236}">
                <a16:creationId xmlns:a16="http://schemas.microsoft.com/office/drawing/2014/main" id="{A7197153-06B1-46B5-954E-9053FBEBE39E}"/>
              </a:ext>
            </a:extLst>
          </p:cNvPr>
          <p:cNvSpPr/>
          <p:nvPr/>
        </p:nvSpPr>
        <p:spPr>
          <a:xfrm>
            <a:off x="4971116" y="2562750"/>
            <a:ext cx="576000" cy="1116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17" name="Rett linje 116">
            <a:extLst>
              <a:ext uri="{FF2B5EF4-FFF2-40B4-BE49-F238E27FC236}">
                <a16:creationId xmlns:a16="http://schemas.microsoft.com/office/drawing/2014/main" id="{5FF71789-F75F-4A44-8B82-C8089AC08A45}"/>
              </a:ext>
            </a:extLst>
          </p:cNvPr>
          <p:cNvCxnSpPr/>
          <p:nvPr/>
        </p:nvCxnSpPr>
        <p:spPr>
          <a:xfrm>
            <a:off x="4935116" y="3696750"/>
            <a:ext cx="648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Ellipse 117">
            <a:extLst>
              <a:ext uri="{FF2B5EF4-FFF2-40B4-BE49-F238E27FC236}">
                <a16:creationId xmlns:a16="http://schemas.microsoft.com/office/drawing/2014/main" id="{48523E5F-5113-4868-9031-592BB4ED871D}"/>
              </a:ext>
            </a:extLst>
          </p:cNvPr>
          <p:cNvSpPr/>
          <p:nvPr/>
        </p:nvSpPr>
        <p:spPr>
          <a:xfrm>
            <a:off x="4999916" y="3176100"/>
            <a:ext cx="25200" cy="25200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9" name="Ellipse 118">
            <a:extLst>
              <a:ext uri="{FF2B5EF4-FFF2-40B4-BE49-F238E27FC236}">
                <a16:creationId xmlns:a16="http://schemas.microsoft.com/office/drawing/2014/main" id="{5D0F51A2-8CA1-46BC-9225-F316D438AABD}"/>
              </a:ext>
            </a:extLst>
          </p:cNvPr>
          <p:cNvSpPr/>
          <p:nvPr/>
        </p:nvSpPr>
        <p:spPr>
          <a:xfrm>
            <a:off x="4999916" y="3104100"/>
            <a:ext cx="25200" cy="25200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0" name="Avrund hjørner på samme side i rektangel 44">
            <a:extLst>
              <a:ext uri="{FF2B5EF4-FFF2-40B4-BE49-F238E27FC236}">
                <a16:creationId xmlns:a16="http://schemas.microsoft.com/office/drawing/2014/main" id="{84C2995F-3CCA-4A7A-AC8E-1FE4507ADDCC}"/>
              </a:ext>
            </a:extLst>
          </p:cNvPr>
          <p:cNvSpPr/>
          <p:nvPr/>
        </p:nvSpPr>
        <p:spPr>
          <a:xfrm rot="5400000">
            <a:off x="5061116" y="3073500"/>
            <a:ext cx="18000" cy="90000"/>
          </a:xfrm>
          <a:prstGeom prst="round2Same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1" name="Rektangel 120">
            <a:extLst>
              <a:ext uri="{FF2B5EF4-FFF2-40B4-BE49-F238E27FC236}">
                <a16:creationId xmlns:a16="http://schemas.microsoft.com/office/drawing/2014/main" id="{1B7D56E2-B745-436C-BCB3-EEA4F295FE57}"/>
              </a:ext>
            </a:extLst>
          </p:cNvPr>
          <p:cNvSpPr/>
          <p:nvPr/>
        </p:nvSpPr>
        <p:spPr>
          <a:xfrm>
            <a:off x="4935116" y="2526750"/>
            <a:ext cx="648000" cy="1188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9" name="TekstSylinder 128">
            <a:extLst>
              <a:ext uri="{FF2B5EF4-FFF2-40B4-BE49-F238E27FC236}">
                <a16:creationId xmlns:a16="http://schemas.microsoft.com/office/drawing/2014/main" id="{D6AB567F-0D0E-4A46-910E-78AC09CA286A}"/>
              </a:ext>
            </a:extLst>
          </p:cNvPr>
          <p:cNvSpPr txBox="1"/>
          <p:nvPr/>
        </p:nvSpPr>
        <p:spPr>
          <a:xfrm>
            <a:off x="1518168" y="3852000"/>
            <a:ext cx="1002885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=2340.002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-DUZ002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%DUZ.001.002</a:t>
            </a:r>
          </a:p>
        </p:txBody>
      </p:sp>
      <p:sp>
        <p:nvSpPr>
          <p:cNvPr id="130" name="TekstSylinder 129">
            <a:extLst>
              <a:ext uri="{FF2B5EF4-FFF2-40B4-BE49-F238E27FC236}">
                <a16:creationId xmlns:a16="http://schemas.microsoft.com/office/drawing/2014/main" id="{C13E3CAE-F067-41B9-87C5-35A22EEBCB50}"/>
              </a:ext>
            </a:extLst>
          </p:cNvPr>
          <p:cNvSpPr txBox="1"/>
          <p:nvPr/>
        </p:nvSpPr>
        <p:spPr>
          <a:xfrm>
            <a:off x="3856797" y="3852000"/>
            <a:ext cx="1022536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=2340.002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-DUZ004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%DUZ.002.002</a:t>
            </a:r>
          </a:p>
        </p:txBody>
      </p:sp>
      <p:sp>
        <p:nvSpPr>
          <p:cNvPr id="131" name="TekstSylinder 130">
            <a:extLst>
              <a:ext uri="{FF2B5EF4-FFF2-40B4-BE49-F238E27FC236}">
                <a16:creationId xmlns:a16="http://schemas.microsoft.com/office/drawing/2014/main" id="{C776E4C1-2E00-460D-A557-8988C5F5C15C}"/>
              </a:ext>
            </a:extLst>
          </p:cNvPr>
          <p:cNvSpPr txBox="1"/>
          <p:nvPr/>
        </p:nvSpPr>
        <p:spPr>
          <a:xfrm>
            <a:off x="4833568" y="3852000"/>
            <a:ext cx="1002885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=2340.002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-DUZ005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%DUZ.002.002</a:t>
            </a:r>
          </a:p>
        </p:txBody>
      </p:sp>
      <p:sp>
        <p:nvSpPr>
          <p:cNvPr id="133" name="Rektangel 132">
            <a:extLst>
              <a:ext uri="{FF2B5EF4-FFF2-40B4-BE49-F238E27FC236}">
                <a16:creationId xmlns:a16="http://schemas.microsoft.com/office/drawing/2014/main" id="{95362ABD-2F76-4226-A330-46FA84CA5212}"/>
              </a:ext>
            </a:extLst>
          </p:cNvPr>
          <p:cNvSpPr/>
          <p:nvPr/>
        </p:nvSpPr>
        <p:spPr>
          <a:xfrm>
            <a:off x="2567960" y="2559044"/>
            <a:ext cx="468000" cy="1116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34" name="Rett linje 133">
            <a:extLst>
              <a:ext uri="{FF2B5EF4-FFF2-40B4-BE49-F238E27FC236}">
                <a16:creationId xmlns:a16="http://schemas.microsoft.com/office/drawing/2014/main" id="{51B0DC16-4163-4D27-97A6-C14DE5545E4C}"/>
              </a:ext>
            </a:extLst>
          </p:cNvPr>
          <p:cNvCxnSpPr/>
          <p:nvPr/>
        </p:nvCxnSpPr>
        <p:spPr>
          <a:xfrm>
            <a:off x="2531960" y="3693044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" name="Ellipse 134">
            <a:extLst>
              <a:ext uri="{FF2B5EF4-FFF2-40B4-BE49-F238E27FC236}">
                <a16:creationId xmlns:a16="http://schemas.microsoft.com/office/drawing/2014/main" id="{1D56437F-2F02-4C89-A435-F8E23E3C128C}"/>
              </a:ext>
            </a:extLst>
          </p:cNvPr>
          <p:cNvSpPr/>
          <p:nvPr/>
        </p:nvSpPr>
        <p:spPr>
          <a:xfrm>
            <a:off x="2598233" y="3172394"/>
            <a:ext cx="25200" cy="25200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6" name="Ellipse 135">
            <a:extLst>
              <a:ext uri="{FF2B5EF4-FFF2-40B4-BE49-F238E27FC236}">
                <a16:creationId xmlns:a16="http://schemas.microsoft.com/office/drawing/2014/main" id="{8A421F8F-93AA-44D7-A57E-AFC4BFD7DC7B}"/>
              </a:ext>
            </a:extLst>
          </p:cNvPr>
          <p:cNvSpPr/>
          <p:nvPr/>
        </p:nvSpPr>
        <p:spPr>
          <a:xfrm>
            <a:off x="2598233" y="3100394"/>
            <a:ext cx="25200" cy="25200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7" name="Avrund hjørner på samme side i rektangel 44">
            <a:extLst>
              <a:ext uri="{FF2B5EF4-FFF2-40B4-BE49-F238E27FC236}">
                <a16:creationId xmlns:a16="http://schemas.microsoft.com/office/drawing/2014/main" id="{0D2F482A-9B36-4F07-8B87-9ACF39B9A69B}"/>
              </a:ext>
            </a:extLst>
          </p:cNvPr>
          <p:cNvSpPr/>
          <p:nvPr/>
        </p:nvSpPr>
        <p:spPr>
          <a:xfrm rot="5400000">
            <a:off x="2652233" y="3069794"/>
            <a:ext cx="18000" cy="90000"/>
          </a:xfrm>
          <a:prstGeom prst="round2Same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8" name="Rektangel 137">
            <a:extLst>
              <a:ext uri="{FF2B5EF4-FFF2-40B4-BE49-F238E27FC236}">
                <a16:creationId xmlns:a16="http://schemas.microsoft.com/office/drawing/2014/main" id="{2EC29E49-AB42-4137-B1CD-FFE4AA8F6DC6}"/>
              </a:ext>
            </a:extLst>
          </p:cNvPr>
          <p:cNvSpPr/>
          <p:nvPr/>
        </p:nvSpPr>
        <p:spPr>
          <a:xfrm>
            <a:off x="2531960" y="2523044"/>
            <a:ext cx="540000" cy="1188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9" name="TekstSylinder 138">
            <a:extLst>
              <a:ext uri="{FF2B5EF4-FFF2-40B4-BE49-F238E27FC236}">
                <a16:creationId xmlns:a16="http://schemas.microsoft.com/office/drawing/2014/main" id="{6B86B3DE-A995-45AD-AFDC-DC96F41A0FC5}"/>
              </a:ext>
            </a:extLst>
          </p:cNvPr>
          <p:cNvSpPr txBox="1"/>
          <p:nvPr/>
        </p:nvSpPr>
        <p:spPr>
          <a:xfrm>
            <a:off x="2521053" y="3852000"/>
            <a:ext cx="1055431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=2340.002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-DUZ003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%DUZ.001.001</a:t>
            </a:r>
          </a:p>
        </p:txBody>
      </p:sp>
      <p:sp>
        <p:nvSpPr>
          <p:cNvPr id="140" name="TekstSylinder 139">
            <a:extLst>
              <a:ext uri="{FF2B5EF4-FFF2-40B4-BE49-F238E27FC236}">
                <a16:creationId xmlns:a16="http://schemas.microsoft.com/office/drawing/2014/main" id="{5D1EB33E-1939-4178-B0B2-AA04A5BD2DDF}"/>
              </a:ext>
            </a:extLst>
          </p:cNvPr>
          <p:cNvSpPr txBox="1"/>
          <p:nvPr/>
        </p:nvSpPr>
        <p:spPr>
          <a:xfrm>
            <a:off x="6173300" y="3852000"/>
            <a:ext cx="1055431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=2340.002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-DUZ006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%DUZ.003.002</a:t>
            </a:r>
          </a:p>
        </p:txBody>
      </p:sp>
      <p:sp>
        <p:nvSpPr>
          <p:cNvPr id="141" name="TekstSylinder 140">
            <a:extLst>
              <a:ext uri="{FF2B5EF4-FFF2-40B4-BE49-F238E27FC236}">
                <a16:creationId xmlns:a16="http://schemas.microsoft.com/office/drawing/2014/main" id="{5EDB8BF2-A04B-4E58-84F1-5F3A816BEF0B}"/>
              </a:ext>
            </a:extLst>
          </p:cNvPr>
          <p:cNvSpPr txBox="1"/>
          <p:nvPr/>
        </p:nvSpPr>
        <p:spPr>
          <a:xfrm>
            <a:off x="7369616" y="3852000"/>
            <a:ext cx="1015315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=2340.002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-DUZ007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%DUZ.003.002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4695F4E-C251-451C-B313-CAE2372FB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7</a:t>
            </a:fld>
            <a:r>
              <a:rPr lang="en-US" dirty="0"/>
              <a:t> av 39</a:t>
            </a:r>
          </a:p>
        </p:txBody>
      </p:sp>
    </p:spTree>
    <p:extLst>
      <p:ext uri="{BB962C8B-B14F-4D97-AF65-F5344CB8AC3E}">
        <p14:creationId xmlns:p14="http://schemas.microsoft.com/office/powerpoint/2010/main" val="2799552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kstSylinder 15"/>
          <p:cNvSpPr txBox="1"/>
          <p:nvPr/>
        </p:nvSpPr>
        <p:spPr>
          <a:xfrm>
            <a:off x="2502416" y="212371"/>
            <a:ext cx="3820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>
                <a:latin typeface="Arial" panose="020B0604020202020204" pitchFamily="34" charset="0"/>
                <a:cs typeface="Arial" panose="020B0604020202020204" pitchFamily="34" charset="0"/>
              </a:rPr>
              <a:t>=2340.003 PORTER (I yttervegg) </a:t>
            </a:r>
          </a:p>
        </p:txBody>
      </p:sp>
      <p:sp>
        <p:nvSpPr>
          <p:cNvPr id="26" name="TekstSylinder 25"/>
          <p:cNvSpPr txBox="1"/>
          <p:nvPr/>
        </p:nvSpPr>
        <p:spPr>
          <a:xfrm>
            <a:off x="634312" y="3600000"/>
            <a:ext cx="963373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=2340.003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-DPZ001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%DPZ.001.002</a:t>
            </a:r>
          </a:p>
        </p:txBody>
      </p:sp>
      <p:sp>
        <p:nvSpPr>
          <p:cNvPr id="4" name="Rektangel 3"/>
          <p:cNvSpPr/>
          <p:nvPr/>
        </p:nvSpPr>
        <p:spPr>
          <a:xfrm>
            <a:off x="538758" y="2227692"/>
            <a:ext cx="11544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nb-NO" sz="1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Leddheiseport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2E90B871-7929-42C7-82BC-8F611C97FC2F}"/>
              </a:ext>
            </a:extLst>
          </p:cNvPr>
          <p:cNvSpPr txBox="1"/>
          <p:nvPr/>
        </p:nvSpPr>
        <p:spPr>
          <a:xfrm>
            <a:off x="1932456" y="786425"/>
            <a:ext cx="6013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>
                <a:latin typeface="Arial" panose="020B0604020202020204" pitchFamily="34" charset="0"/>
                <a:cs typeface="Arial" panose="020B0604020202020204" pitchFamily="34" charset="0"/>
              </a:rPr>
              <a:t>Vinduer, dører og porter hvert sitt systemløpenummer</a:t>
            </a:r>
          </a:p>
          <a:p>
            <a:r>
              <a:rPr lang="nb-NO">
                <a:latin typeface="Arial" panose="020B0604020202020204" pitchFamily="34" charset="0"/>
                <a:cs typeface="Arial" panose="020B0604020202020204" pitchFamily="34" charset="0"/>
              </a:rPr>
              <a:t>Brannport, branngardiner eget systemløpenummer</a:t>
            </a:r>
          </a:p>
        </p:txBody>
      </p:sp>
      <p:sp>
        <p:nvSpPr>
          <p:cNvPr id="103" name="Rektangel 102">
            <a:extLst>
              <a:ext uri="{FF2B5EF4-FFF2-40B4-BE49-F238E27FC236}">
                <a16:creationId xmlns:a16="http://schemas.microsoft.com/office/drawing/2014/main" id="{1F547C4F-4D4E-489C-9067-E519E435DD10}"/>
              </a:ext>
            </a:extLst>
          </p:cNvPr>
          <p:cNvSpPr/>
          <p:nvPr/>
        </p:nvSpPr>
        <p:spPr>
          <a:xfrm>
            <a:off x="432000" y="2628000"/>
            <a:ext cx="1368000" cy="828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04" name="Rett linje 103">
            <a:extLst>
              <a:ext uri="{FF2B5EF4-FFF2-40B4-BE49-F238E27FC236}">
                <a16:creationId xmlns:a16="http://schemas.microsoft.com/office/drawing/2014/main" id="{5B001C17-A522-4347-B12B-9EE8B7BD2B80}"/>
              </a:ext>
            </a:extLst>
          </p:cNvPr>
          <p:cNvCxnSpPr/>
          <p:nvPr/>
        </p:nvCxnSpPr>
        <p:spPr>
          <a:xfrm>
            <a:off x="432000" y="3240000"/>
            <a:ext cx="1368000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Rektangel 107">
            <a:extLst>
              <a:ext uri="{FF2B5EF4-FFF2-40B4-BE49-F238E27FC236}">
                <a16:creationId xmlns:a16="http://schemas.microsoft.com/office/drawing/2014/main" id="{4D2CD8BD-9A0F-47F1-A514-B02D4F1D0B01}"/>
              </a:ext>
            </a:extLst>
          </p:cNvPr>
          <p:cNvSpPr/>
          <p:nvPr/>
        </p:nvSpPr>
        <p:spPr>
          <a:xfrm>
            <a:off x="396000" y="2592000"/>
            <a:ext cx="1440000" cy="900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4695F4E-C251-451C-B313-CAE2372FB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8</a:t>
            </a:fld>
            <a:r>
              <a:rPr lang="en-US" dirty="0"/>
              <a:t> av 39</a:t>
            </a:r>
          </a:p>
        </p:txBody>
      </p:sp>
      <p:cxnSp>
        <p:nvCxnSpPr>
          <p:cNvPr id="61" name="Rett linje 60">
            <a:extLst>
              <a:ext uri="{FF2B5EF4-FFF2-40B4-BE49-F238E27FC236}">
                <a16:creationId xmlns:a16="http://schemas.microsoft.com/office/drawing/2014/main" id="{C9B2A3C9-2A34-4ED8-893F-F10F4FABA97B}"/>
              </a:ext>
            </a:extLst>
          </p:cNvPr>
          <p:cNvCxnSpPr/>
          <p:nvPr/>
        </p:nvCxnSpPr>
        <p:spPr>
          <a:xfrm>
            <a:off x="432000" y="3024000"/>
            <a:ext cx="1368000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Rett linje 61">
            <a:extLst>
              <a:ext uri="{FF2B5EF4-FFF2-40B4-BE49-F238E27FC236}">
                <a16:creationId xmlns:a16="http://schemas.microsoft.com/office/drawing/2014/main" id="{134B7ECD-536D-42BF-8D33-F7219E7BEFB1}"/>
              </a:ext>
            </a:extLst>
          </p:cNvPr>
          <p:cNvCxnSpPr/>
          <p:nvPr/>
        </p:nvCxnSpPr>
        <p:spPr>
          <a:xfrm>
            <a:off x="432000" y="2808000"/>
            <a:ext cx="1368000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kstSylinder 63">
            <a:extLst>
              <a:ext uri="{FF2B5EF4-FFF2-40B4-BE49-F238E27FC236}">
                <a16:creationId xmlns:a16="http://schemas.microsoft.com/office/drawing/2014/main" id="{C1E861DD-D37C-468B-B540-DF855B6315C1}"/>
              </a:ext>
            </a:extLst>
          </p:cNvPr>
          <p:cNvSpPr txBox="1"/>
          <p:nvPr/>
        </p:nvSpPr>
        <p:spPr>
          <a:xfrm>
            <a:off x="2362313" y="3600000"/>
            <a:ext cx="963373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=2340.003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-DPZ002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%DPZ.002.002</a:t>
            </a:r>
          </a:p>
        </p:txBody>
      </p:sp>
      <p:sp>
        <p:nvSpPr>
          <p:cNvPr id="65" name="Rektangel 64">
            <a:extLst>
              <a:ext uri="{FF2B5EF4-FFF2-40B4-BE49-F238E27FC236}">
                <a16:creationId xmlns:a16="http://schemas.microsoft.com/office/drawing/2014/main" id="{ED2A1789-A9B3-4FB9-95EC-3704C03AD6D4}"/>
              </a:ext>
            </a:extLst>
          </p:cNvPr>
          <p:cNvSpPr/>
          <p:nvPr/>
        </p:nvSpPr>
        <p:spPr>
          <a:xfrm>
            <a:off x="2391353" y="2227692"/>
            <a:ext cx="7970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nb-NO" sz="1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Rulleport</a:t>
            </a:r>
          </a:p>
        </p:txBody>
      </p:sp>
      <p:sp>
        <p:nvSpPr>
          <p:cNvPr id="67" name="Rektangel 66">
            <a:extLst>
              <a:ext uri="{FF2B5EF4-FFF2-40B4-BE49-F238E27FC236}">
                <a16:creationId xmlns:a16="http://schemas.microsoft.com/office/drawing/2014/main" id="{40D604D3-EE6D-40AF-B876-14B49EDE0F8A}"/>
              </a:ext>
            </a:extLst>
          </p:cNvPr>
          <p:cNvSpPr/>
          <p:nvPr/>
        </p:nvSpPr>
        <p:spPr>
          <a:xfrm>
            <a:off x="2160000" y="2628000"/>
            <a:ext cx="1368000" cy="828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72" name="Rett linje 71">
            <a:extLst>
              <a:ext uri="{FF2B5EF4-FFF2-40B4-BE49-F238E27FC236}">
                <a16:creationId xmlns:a16="http://schemas.microsoft.com/office/drawing/2014/main" id="{C1FEEB92-86FE-47B2-A3F5-1E7820F56C11}"/>
              </a:ext>
            </a:extLst>
          </p:cNvPr>
          <p:cNvCxnSpPr/>
          <p:nvPr/>
        </p:nvCxnSpPr>
        <p:spPr>
          <a:xfrm>
            <a:off x="2160000" y="3420000"/>
            <a:ext cx="1368000" cy="0"/>
          </a:xfrm>
          <a:prstGeom prst="line">
            <a:avLst/>
          </a:prstGeom>
          <a:ln w="9525"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ektangel 72">
            <a:extLst>
              <a:ext uri="{FF2B5EF4-FFF2-40B4-BE49-F238E27FC236}">
                <a16:creationId xmlns:a16="http://schemas.microsoft.com/office/drawing/2014/main" id="{87C42D20-DEB9-4E3E-88C0-E91755A32772}"/>
              </a:ext>
            </a:extLst>
          </p:cNvPr>
          <p:cNvSpPr/>
          <p:nvPr/>
        </p:nvSpPr>
        <p:spPr>
          <a:xfrm>
            <a:off x="2124000" y="2592000"/>
            <a:ext cx="1440000" cy="900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74" name="Rett linje 73">
            <a:extLst>
              <a:ext uri="{FF2B5EF4-FFF2-40B4-BE49-F238E27FC236}">
                <a16:creationId xmlns:a16="http://schemas.microsoft.com/office/drawing/2014/main" id="{487F6CB8-2D09-482F-B44D-F8419958B0ED}"/>
              </a:ext>
            </a:extLst>
          </p:cNvPr>
          <p:cNvCxnSpPr/>
          <p:nvPr/>
        </p:nvCxnSpPr>
        <p:spPr>
          <a:xfrm>
            <a:off x="2160000" y="3348000"/>
            <a:ext cx="1368000" cy="0"/>
          </a:xfrm>
          <a:prstGeom prst="line">
            <a:avLst/>
          </a:prstGeom>
          <a:ln w="9525"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Rett linje 74">
            <a:extLst>
              <a:ext uri="{FF2B5EF4-FFF2-40B4-BE49-F238E27FC236}">
                <a16:creationId xmlns:a16="http://schemas.microsoft.com/office/drawing/2014/main" id="{6283DEB2-696A-455D-84D2-6686FE536342}"/>
              </a:ext>
            </a:extLst>
          </p:cNvPr>
          <p:cNvCxnSpPr/>
          <p:nvPr/>
        </p:nvCxnSpPr>
        <p:spPr>
          <a:xfrm>
            <a:off x="2160000" y="3276000"/>
            <a:ext cx="1368000" cy="0"/>
          </a:xfrm>
          <a:prstGeom prst="line">
            <a:avLst/>
          </a:prstGeom>
          <a:ln w="9525"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kstSylinder 76">
            <a:extLst>
              <a:ext uri="{FF2B5EF4-FFF2-40B4-BE49-F238E27FC236}">
                <a16:creationId xmlns:a16="http://schemas.microsoft.com/office/drawing/2014/main" id="{B687159C-ECE8-49AA-A1C2-7900A44FB331}"/>
              </a:ext>
            </a:extLst>
          </p:cNvPr>
          <p:cNvSpPr txBox="1"/>
          <p:nvPr/>
        </p:nvSpPr>
        <p:spPr>
          <a:xfrm>
            <a:off x="4059443" y="3600000"/>
            <a:ext cx="991878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=2340.003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-DPZ003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%DPZ.003.002</a:t>
            </a:r>
          </a:p>
        </p:txBody>
      </p:sp>
      <p:sp>
        <p:nvSpPr>
          <p:cNvPr id="78" name="Rektangel 77">
            <a:extLst>
              <a:ext uri="{FF2B5EF4-FFF2-40B4-BE49-F238E27FC236}">
                <a16:creationId xmlns:a16="http://schemas.microsoft.com/office/drawing/2014/main" id="{BC5D73BD-B457-4301-9F81-81AE4659EC6E}"/>
              </a:ext>
            </a:extLst>
          </p:cNvPr>
          <p:cNvSpPr/>
          <p:nvPr/>
        </p:nvSpPr>
        <p:spPr>
          <a:xfrm>
            <a:off x="4086762" y="2237482"/>
            <a:ext cx="7553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nb-NO" sz="1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Slagport</a:t>
            </a:r>
          </a:p>
        </p:txBody>
      </p:sp>
      <p:sp>
        <p:nvSpPr>
          <p:cNvPr id="90" name="TekstSylinder 89">
            <a:extLst>
              <a:ext uri="{FF2B5EF4-FFF2-40B4-BE49-F238E27FC236}">
                <a16:creationId xmlns:a16="http://schemas.microsoft.com/office/drawing/2014/main" id="{710C521F-0C30-4491-8BEF-B8F7CEF4D2A6}"/>
              </a:ext>
            </a:extLst>
          </p:cNvPr>
          <p:cNvSpPr txBox="1"/>
          <p:nvPr/>
        </p:nvSpPr>
        <p:spPr>
          <a:xfrm>
            <a:off x="5863866" y="3600000"/>
            <a:ext cx="1012134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=2340.003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-DPZ004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%DPZ.004.002</a:t>
            </a:r>
          </a:p>
        </p:txBody>
      </p:sp>
      <p:sp>
        <p:nvSpPr>
          <p:cNvPr id="91" name="Rektangel 90">
            <a:extLst>
              <a:ext uri="{FF2B5EF4-FFF2-40B4-BE49-F238E27FC236}">
                <a16:creationId xmlns:a16="http://schemas.microsoft.com/office/drawing/2014/main" id="{F44D1496-DE3E-48B9-A48E-D1609E4E23B0}"/>
              </a:ext>
            </a:extLst>
          </p:cNvPr>
          <p:cNvSpPr/>
          <p:nvPr/>
        </p:nvSpPr>
        <p:spPr>
          <a:xfrm>
            <a:off x="5742789" y="2242748"/>
            <a:ext cx="8375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nb-NO" sz="1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Vippeport</a:t>
            </a:r>
          </a:p>
        </p:txBody>
      </p:sp>
      <p:sp>
        <p:nvSpPr>
          <p:cNvPr id="92" name="Rektangel 91">
            <a:extLst>
              <a:ext uri="{FF2B5EF4-FFF2-40B4-BE49-F238E27FC236}">
                <a16:creationId xmlns:a16="http://schemas.microsoft.com/office/drawing/2014/main" id="{50A8CC1F-E02E-4F3D-BB04-89539DC23AD3}"/>
              </a:ext>
            </a:extLst>
          </p:cNvPr>
          <p:cNvSpPr/>
          <p:nvPr/>
        </p:nvSpPr>
        <p:spPr>
          <a:xfrm>
            <a:off x="5508000" y="2628000"/>
            <a:ext cx="1368000" cy="828000"/>
          </a:xfrm>
          <a:prstGeom prst="rect">
            <a:avLst/>
          </a:prstGeom>
          <a:pattFill prst="ltVert">
            <a:fgClr>
              <a:schemeClr val="tx1"/>
            </a:fgClr>
            <a:bgClr>
              <a:schemeClr val="bg1"/>
            </a:bgClr>
          </a:pattFill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4" name="Rektangel 93">
            <a:extLst>
              <a:ext uri="{FF2B5EF4-FFF2-40B4-BE49-F238E27FC236}">
                <a16:creationId xmlns:a16="http://schemas.microsoft.com/office/drawing/2014/main" id="{CE1A097E-A3ED-4100-93E7-353ED980DC62}"/>
              </a:ext>
            </a:extLst>
          </p:cNvPr>
          <p:cNvSpPr/>
          <p:nvPr/>
        </p:nvSpPr>
        <p:spPr>
          <a:xfrm>
            <a:off x="5472000" y="2592000"/>
            <a:ext cx="1440000" cy="900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32" name="Rett linje 131">
            <a:extLst>
              <a:ext uri="{FF2B5EF4-FFF2-40B4-BE49-F238E27FC236}">
                <a16:creationId xmlns:a16="http://schemas.microsoft.com/office/drawing/2014/main" id="{3D04371B-AFB2-4756-8EB7-7B1F645C55ED}"/>
              </a:ext>
            </a:extLst>
          </p:cNvPr>
          <p:cNvCxnSpPr/>
          <p:nvPr/>
        </p:nvCxnSpPr>
        <p:spPr>
          <a:xfrm>
            <a:off x="2160000" y="3204000"/>
            <a:ext cx="1368000" cy="0"/>
          </a:xfrm>
          <a:prstGeom prst="line">
            <a:avLst/>
          </a:prstGeom>
          <a:ln w="9525"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Rett linje 141">
            <a:extLst>
              <a:ext uri="{FF2B5EF4-FFF2-40B4-BE49-F238E27FC236}">
                <a16:creationId xmlns:a16="http://schemas.microsoft.com/office/drawing/2014/main" id="{6B3DAA4F-A67D-4FE3-AC5D-2A70502B237A}"/>
              </a:ext>
            </a:extLst>
          </p:cNvPr>
          <p:cNvCxnSpPr/>
          <p:nvPr/>
        </p:nvCxnSpPr>
        <p:spPr>
          <a:xfrm>
            <a:off x="2160000" y="3132000"/>
            <a:ext cx="1368000" cy="0"/>
          </a:xfrm>
          <a:prstGeom prst="line">
            <a:avLst/>
          </a:prstGeom>
          <a:ln w="9525"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Rett linje 142">
            <a:extLst>
              <a:ext uri="{FF2B5EF4-FFF2-40B4-BE49-F238E27FC236}">
                <a16:creationId xmlns:a16="http://schemas.microsoft.com/office/drawing/2014/main" id="{90B5218E-B08B-49F5-AA41-E252164E6498}"/>
              </a:ext>
            </a:extLst>
          </p:cNvPr>
          <p:cNvCxnSpPr/>
          <p:nvPr/>
        </p:nvCxnSpPr>
        <p:spPr>
          <a:xfrm>
            <a:off x="2160000" y="3060000"/>
            <a:ext cx="1368000" cy="0"/>
          </a:xfrm>
          <a:prstGeom prst="line">
            <a:avLst/>
          </a:prstGeom>
          <a:ln w="9525"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Rett linje 143">
            <a:extLst>
              <a:ext uri="{FF2B5EF4-FFF2-40B4-BE49-F238E27FC236}">
                <a16:creationId xmlns:a16="http://schemas.microsoft.com/office/drawing/2014/main" id="{79ED97EB-1364-47D5-BA1E-3464A12632C1}"/>
              </a:ext>
            </a:extLst>
          </p:cNvPr>
          <p:cNvCxnSpPr/>
          <p:nvPr/>
        </p:nvCxnSpPr>
        <p:spPr>
          <a:xfrm>
            <a:off x="2160000" y="2916000"/>
            <a:ext cx="1368000" cy="0"/>
          </a:xfrm>
          <a:prstGeom prst="line">
            <a:avLst/>
          </a:prstGeom>
          <a:ln w="9525"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Rett linje 144">
            <a:extLst>
              <a:ext uri="{FF2B5EF4-FFF2-40B4-BE49-F238E27FC236}">
                <a16:creationId xmlns:a16="http://schemas.microsoft.com/office/drawing/2014/main" id="{97A56B1A-A44D-44D6-9A44-02FC5D99D9BE}"/>
              </a:ext>
            </a:extLst>
          </p:cNvPr>
          <p:cNvCxnSpPr/>
          <p:nvPr/>
        </p:nvCxnSpPr>
        <p:spPr>
          <a:xfrm>
            <a:off x="2160000" y="2844000"/>
            <a:ext cx="1368000" cy="0"/>
          </a:xfrm>
          <a:prstGeom prst="line">
            <a:avLst/>
          </a:prstGeom>
          <a:ln w="9525"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Rett linje 145">
            <a:extLst>
              <a:ext uri="{FF2B5EF4-FFF2-40B4-BE49-F238E27FC236}">
                <a16:creationId xmlns:a16="http://schemas.microsoft.com/office/drawing/2014/main" id="{BC9FB8E6-E13A-4076-91FF-34AFF6C07583}"/>
              </a:ext>
            </a:extLst>
          </p:cNvPr>
          <p:cNvCxnSpPr/>
          <p:nvPr/>
        </p:nvCxnSpPr>
        <p:spPr>
          <a:xfrm>
            <a:off x="2160000" y="2988000"/>
            <a:ext cx="1368000" cy="0"/>
          </a:xfrm>
          <a:prstGeom prst="line">
            <a:avLst/>
          </a:prstGeom>
          <a:ln w="9525"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Rett linje 146">
            <a:extLst>
              <a:ext uri="{FF2B5EF4-FFF2-40B4-BE49-F238E27FC236}">
                <a16:creationId xmlns:a16="http://schemas.microsoft.com/office/drawing/2014/main" id="{80FBBBA4-CDA5-4DAC-96D9-7B54F92D3896}"/>
              </a:ext>
            </a:extLst>
          </p:cNvPr>
          <p:cNvCxnSpPr/>
          <p:nvPr/>
        </p:nvCxnSpPr>
        <p:spPr>
          <a:xfrm>
            <a:off x="2160000" y="2772000"/>
            <a:ext cx="1368000" cy="0"/>
          </a:xfrm>
          <a:prstGeom prst="line">
            <a:avLst/>
          </a:prstGeom>
          <a:ln w="9525"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Rett linje 147">
            <a:extLst>
              <a:ext uri="{FF2B5EF4-FFF2-40B4-BE49-F238E27FC236}">
                <a16:creationId xmlns:a16="http://schemas.microsoft.com/office/drawing/2014/main" id="{8C70CCDE-BE16-4537-B74E-F11134B08818}"/>
              </a:ext>
            </a:extLst>
          </p:cNvPr>
          <p:cNvCxnSpPr/>
          <p:nvPr/>
        </p:nvCxnSpPr>
        <p:spPr>
          <a:xfrm>
            <a:off x="2160000" y="2700000"/>
            <a:ext cx="1368000" cy="0"/>
          </a:xfrm>
          <a:prstGeom prst="line">
            <a:avLst/>
          </a:prstGeom>
          <a:ln w="9525"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kstSylinder 47">
            <a:extLst>
              <a:ext uri="{FF2B5EF4-FFF2-40B4-BE49-F238E27FC236}">
                <a16:creationId xmlns:a16="http://schemas.microsoft.com/office/drawing/2014/main" id="{3C34D425-3055-4CFC-9DFF-AC1BA3F47EA8}"/>
              </a:ext>
            </a:extLst>
          </p:cNvPr>
          <p:cNvSpPr txBox="1"/>
          <p:nvPr/>
        </p:nvSpPr>
        <p:spPr>
          <a:xfrm>
            <a:off x="7496416" y="3600000"/>
            <a:ext cx="963372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=2340.005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-DBZ001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%DBZ.002.002</a:t>
            </a:r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BCB2250D-FB7C-4DEF-A7DB-A77B702BC6DA}"/>
              </a:ext>
            </a:extLst>
          </p:cNvPr>
          <p:cNvSpPr/>
          <p:nvPr/>
        </p:nvSpPr>
        <p:spPr>
          <a:xfrm>
            <a:off x="7398816" y="2240960"/>
            <a:ext cx="8579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nb-NO" sz="1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Brannport</a:t>
            </a:r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4441634B-06A6-4B85-A0EB-89260E93A61B}"/>
              </a:ext>
            </a:extLst>
          </p:cNvPr>
          <p:cNvSpPr/>
          <p:nvPr/>
        </p:nvSpPr>
        <p:spPr>
          <a:xfrm>
            <a:off x="7164027" y="2626212"/>
            <a:ext cx="1368000" cy="828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1" name="Rektangel 50">
            <a:extLst>
              <a:ext uri="{FF2B5EF4-FFF2-40B4-BE49-F238E27FC236}">
                <a16:creationId xmlns:a16="http://schemas.microsoft.com/office/drawing/2014/main" id="{A09D8200-3BB9-421C-9C15-E23B0EB1C296}"/>
              </a:ext>
            </a:extLst>
          </p:cNvPr>
          <p:cNvSpPr/>
          <p:nvPr/>
        </p:nvSpPr>
        <p:spPr>
          <a:xfrm>
            <a:off x="7128027" y="2590212"/>
            <a:ext cx="1440000" cy="900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52" name="Rett linje 51">
            <a:extLst>
              <a:ext uri="{FF2B5EF4-FFF2-40B4-BE49-F238E27FC236}">
                <a16:creationId xmlns:a16="http://schemas.microsoft.com/office/drawing/2014/main" id="{A0564688-97BC-4711-995B-23AEA587C338}"/>
              </a:ext>
            </a:extLst>
          </p:cNvPr>
          <p:cNvCxnSpPr>
            <a:cxnSpLocks/>
          </p:cNvCxnSpPr>
          <p:nvPr/>
        </p:nvCxnSpPr>
        <p:spPr>
          <a:xfrm flipV="1">
            <a:off x="7344027" y="2626212"/>
            <a:ext cx="0" cy="828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Rett linje 52">
            <a:extLst>
              <a:ext uri="{FF2B5EF4-FFF2-40B4-BE49-F238E27FC236}">
                <a16:creationId xmlns:a16="http://schemas.microsoft.com/office/drawing/2014/main" id="{AA693501-6191-4959-8962-4205D67848CB}"/>
              </a:ext>
            </a:extLst>
          </p:cNvPr>
          <p:cNvCxnSpPr>
            <a:cxnSpLocks/>
          </p:cNvCxnSpPr>
          <p:nvPr/>
        </p:nvCxnSpPr>
        <p:spPr>
          <a:xfrm flipV="1">
            <a:off x="7596027" y="2626212"/>
            <a:ext cx="0" cy="828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Rett linje 53">
            <a:extLst>
              <a:ext uri="{FF2B5EF4-FFF2-40B4-BE49-F238E27FC236}">
                <a16:creationId xmlns:a16="http://schemas.microsoft.com/office/drawing/2014/main" id="{8EA61F72-6334-48D7-8AB2-38D042708454}"/>
              </a:ext>
            </a:extLst>
          </p:cNvPr>
          <p:cNvCxnSpPr>
            <a:cxnSpLocks/>
          </p:cNvCxnSpPr>
          <p:nvPr/>
        </p:nvCxnSpPr>
        <p:spPr>
          <a:xfrm flipV="1">
            <a:off x="7848027" y="2626212"/>
            <a:ext cx="0" cy="828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Rett linje 54">
            <a:extLst>
              <a:ext uri="{FF2B5EF4-FFF2-40B4-BE49-F238E27FC236}">
                <a16:creationId xmlns:a16="http://schemas.microsoft.com/office/drawing/2014/main" id="{6886EC05-0FDA-4372-B043-77C3DEAD4BE2}"/>
              </a:ext>
            </a:extLst>
          </p:cNvPr>
          <p:cNvCxnSpPr>
            <a:cxnSpLocks/>
          </p:cNvCxnSpPr>
          <p:nvPr/>
        </p:nvCxnSpPr>
        <p:spPr>
          <a:xfrm flipV="1">
            <a:off x="8100027" y="2626212"/>
            <a:ext cx="0" cy="828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Rett linje 55">
            <a:extLst>
              <a:ext uri="{FF2B5EF4-FFF2-40B4-BE49-F238E27FC236}">
                <a16:creationId xmlns:a16="http://schemas.microsoft.com/office/drawing/2014/main" id="{7A58716B-7A35-4F8A-A3AE-1246EC38FB31}"/>
              </a:ext>
            </a:extLst>
          </p:cNvPr>
          <p:cNvCxnSpPr>
            <a:cxnSpLocks/>
          </p:cNvCxnSpPr>
          <p:nvPr/>
        </p:nvCxnSpPr>
        <p:spPr>
          <a:xfrm flipV="1">
            <a:off x="8352027" y="2626212"/>
            <a:ext cx="0" cy="828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ktangel 56">
            <a:extLst>
              <a:ext uri="{FF2B5EF4-FFF2-40B4-BE49-F238E27FC236}">
                <a16:creationId xmlns:a16="http://schemas.microsoft.com/office/drawing/2014/main" id="{12CD6142-91C6-49F8-90FD-761068B0B075}"/>
              </a:ext>
            </a:extLst>
          </p:cNvPr>
          <p:cNvSpPr/>
          <p:nvPr/>
        </p:nvSpPr>
        <p:spPr>
          <a:xfrm>
            <a:off x="3852000" y="2644212"/>
            <a:ext cx="612000" cy="792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8" name="Rektangel 57">
            <a:extLst>
              <a:ext uri="{FF2B5EF4-FFF2-40B4-BE49-F238E27FC236}">
                <a16:creationId xmlns:a16="http://schemas.microsoft.com/office/drawing/2014/main" id="{D3924EC7-B93C-4935-B82E-3A8497BBAF45}"/>
              </a:ext>
            </a:extLst>
          </p:cNvPr>
          <p:cNvSpPr/>
          <p:nvPr/>
        </p:nvSpPr>
        <p:spPr>
          <a:xfrm>
            <a:off x="3798000" y="2590212"/>
            <a:ext cx="1440000" cy="900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9" name="Rektangel 58">
            <a:extLst>
              <a:ext uri="{FF2B5EF4-FFF2-40B4-BE49-F238E27FC236}">
                <a16:creationId xmlns:a16="http://schemas.microsoft.com/office/drawing/2014/main" id="{7A70688B-71C4-4171-B65D-F48FFD9C8E6B}"/>
              </a:ext>
            </a:extLst>
          </p:cNvPr>
          <p:cNvSpPr/>
          <p:nvPr/>
        </p:nvSpPr>
        <p:spPr>
          <a:xfrm>
            <a:off x="4572000" y="2644212"/>
            <a:ext cx="612000" cy="792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63" name="Rett linje 62">
            <a:extLst>
              <a:ext uri="{FF2B5EF4-FFF2-40B4-BE49-F238E27FC236}">
                <a16:creationId xmlns:a16="http://schemas.microsoft.com/office/drawing/2014/main" id="{8FA4D0F8-C979-4FB9-A407-7F599E78ECAB}"/>
              </a:ext>
            </a:extLst>
          </p:cNvPr>
          <p:cNvCxnSpPr>
            <a:cxnSpLocks/>
          </p:cNvCxnSpPr>
          <p:nvPr/>
        </p:nvCxnSpPr>
        <p:spPr>
          <a:xfrm flipV="1">
            <a:off x="4518000" y="2590212"/>
            <a:ext cx="0" cy="9000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Rett linje 68">
            <a:extLst>
              <a:ext uri="{FF2B5EF4-FFF2-40B4-BE49-F238E27FC236}">
                <a16:creationId xmlns:a16="http://schemas.microsoft.com/office/drawing/2014/main" id="{EA6E2136-9B37-47BF-A417-D49612ED0967}"/>
              </a:ext>
            </a:extLst>
          </p:cNvPr>
          <p:cNvCxnSpPr>
            <a:cxnSpLocks/>
          </p:cNvCxnSpPr>
          <p:nvPr/>
        </p:nvCxnSpPr>
        <p:spPr>
          <a:xfrm flipV="1">
            <a:off x="4491807" y="2950212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Rett linje 69">
            <a:extLst>
              <a:ext uri="{FF2B5EF4-FFF2-40B4-BE49-F238E27FC236}">
                <a16:creationId xmlns:a16="http://schemas.microsoft.com/office/drawing/2014/main" id="{1489A31E-B24B-4111-B105-509D07C9B0CE}"/>
              </a:ext>
            </a:extLst>
          </p:cNvPr>
          <p:cNvCxnSpPr>
            <a:cxnSpLocks/>
          </p:cNvCxnSpPr>
          <p:nvPr/>
        </p:nvCxnSpPr>
        <p:spPr>
          <a:xfrm flipV="1">
            <a:off x="4546800" y="2950212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Rett linje 79">
            <a:extLst>
              <a:ext uri="{FF2B5EF4-FFF2-40B4-BE49-F238E27FC236}">
                <a16:creationId xmlns:a16="http://schemas.microsoft.com/office/drawing/2014/main" id="{1474E4A6-1E59-463A-9A03-467FC98DA4CC}"/>
              </a:ext>
            </a:extLst>
          </p:cNvPr>
          <p:cNvCxnSpPr>
            <a:cxnSpLocks/>
          </p:cNvCxnSpPr>
          <p:nvPr/>
        </p:nvCxnSpPr>
        <p:spPr>
          <a:xfrm rot="3180000">
            <a:off x="4382062" y="3061166"/>
            <a:ext cx="954000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Rett linje 80">
            <a:extLst>
              <a:ext uri="{FF2B5EF4-FFF2-40B4-BE49-F238E27FC236}">
                <a16:creationId xmlns:a16="http://schemas.microsoft.com/office/drawing/2014/main" id="{522C9471-CBAD-4450-88CB-D369693EB559}"/>
              </a:ext>
            </a:extLst>
          </p:cNvPr>
          <p:cNvCxnSpPr>
            <a:cxnSpLocks/>
          </p:cNvCxnSpPr>
          <p:nvPr/>
        </p:nvCxnSpPr>
        <p:spPr>
          <a:xfrm rot="3180000">
            <a:off x="4423364" y="3022212"/>
            <a:ext cx="954000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Rett linje 81">
            <a:extLst>
              <a:ext uri="{FF2B5EF4-FFF2-40B4-BE49-F238E27FC236}">
                <a16:creationId xmlns:a16="http://schemas.microsoft.com/office/drawing/2014/main" id="{8ADEC2EE-BD14-4CF9-B807-C6F9109DCBE1}"/>
              </a:ext>
            </a:extLst>
          </p:cNvPr>
          <p:cNvCxnSpPr>
            <a:cxnSpLocks/>
          </p:cNvCxnSpPr>
          <p:nvPr/>
        </p:nvCxnSpPr>
        <p:spPr>
          <a:xfrm rot="7620000">
            <a:off x="3662066" y="3020108"/>
            <a:ext cx="954000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Rett linje 83">
            <a:extLst>
              <a:ext uri="{FF2B5EF4-FFF2-40B4-BE49-F238E27FC236}">
                <a16:creationId xmlns:a16="http://schemas.microsoft.com/office/drawing/2014/main" id="{A1041606-C740-469C-9D30-79747BA9E60E}"/>
              </a:ext>
            </a:extLst>
          </p:cNvPr>
          <p:cNvCxnSpPr>
            <a:cxnSpLocks/>
          </p:cNvCxnSpPr>
          <p:nvPr/>
        </p:nvCxnSpPr>
        <p:spPr>
          <a:xfrm rot="7620000">
            <a:off x="3700109" y="3061159"/>
            <a:ext cx="954000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8909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kstSylinder 55"/>
          <p:cNvSpPr txBox="1"/>
          <p:nvPr/>
        </p:nvSpPr>
        <p:spPr>
          <a:xfrm>
            <a:off x="2934057" y="2185326"/>
            <a:ext cx="15944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%AOC.001.003 </a:t>
            </a:r>
            <a:r>
              <a:rPr lang="nb-NO" sz="900" err="1">
                <a:latin typeface="Arial" panose="020B0604020202020204" pitchFamily="34" charset="0"/>
                <a:cs typeface="Arial" panose="020B0604020202020204" pitchFamily="34" charset="0"/>
              </a:rPr>
              <a:t>Lecablokk</a:t>
            </a:r>
            <a:endParaRPr lang="nb-NO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kstSylinder 75"/>
          <p:cNvSpPr txBox="1"/>
          <p:nvPr/>
        </p:nvSpPr>
        <p:spPr>
          <a:xfrm>
            <a:off x="2284487" y="174820"/>
            <a:ext cx="4471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>
                <a:latin typeface="Arial" panose="020B0604020202020204" pitchFamily="34" charset="0"/>
                <a:cs typeface="Arial" panose="020B0604020202020204" pitchFamily="34" charset="0"/>
              </a:rPr>
              <a:t>=2410.001 BÆRENDE INNERVEGGER </a:t>
            </a:r>
          </a:p>
        </p:txBody>
      </p:sp>
      <p:sp>
        <p:nvSpPr>
          <p:cNvPr id="27" name="TekstSylinder 26"/>
          <p:cNvSpPr txBox="1"/>
          <p:nvPr/>
        </p:nvSpPr>
        <p:spPr>
          <a:xfrm>
            <a:off x="5238169" y="1368000"/>
            <a:ext cx="2174512" cy="984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>
                <a:latin typeface="Arial" panose="020B0604020202020204" pitchFamily="34" charset="0"/>
                <a:cs typeface="Arial" panose="020B0604020202020204" pitchFamily="34" charset="0"/>
              </a:rPr>
              <a:t>Bestanddeler i innervegg:</a:t>
            </a:r>
          </a:p>
          <a:p>
            <a:endParaRPr lang="nb-NO" sz="11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%AOC.001.003 250mm </a:t>
            </a:r>
            <a:r>
              <a:rPr lang="nb-NO" sz="900" err="1">
                <a:latin typeface="Arial" panose="020B0604020202020204" pitchFamily="34" charset="0"/>
                <a:cs typeface="Arial" panose="020B0604020202020204" pitchFamily="34" charset="0"/>
              </a:rPr>
              <a:t>lecablokk</a:t>
            </a:r>
            <a:endParaRPr lang="nb-NO" sz="9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%BAA.001.001 fugearmering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%BPZ.001.001 grovpuss</a:t>
            </a:r>
          </a:p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%BPZ.002.001 finpuss</a:t>
            </a:r>
          </a:p>
        </p:txBody>
      </p:sp>
      <p:sp>
        <p:nvSpPr>
          <p:cNvPr id="12" name="Rektangel 11"/>
          <p:cNvSpPr/>
          <p:nvPr/>
        </p:nvSpPr>
        <p:spPr>
          <a:xfrm>
            <a:off x="2572278" y="2907955"/>
            <a:ext cx="288000" cy="36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0" name="Rektangel 29"/>
          <p:cNvSpPr/>
          <p:nvPr/>
        </p:nvSpPr>
        <p:spPr>
          <a:xfrm>
            <a:off x="2572278" y="2547955"/>
            <a:ext cx="288000" cy="36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1" name="Rektangel 30"/>
          <p:cNvSpPr/>
          <p:nvPr/>
        </p:nvSpPr>
        <p:spPr>
          <a:xfrm>
            <a:off x="2572278" y="3267955"/>
            <a:ext cx="288000" cy="36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6" name="TekstSylinder 35"/>
          <p:cNvSpPr txBox="1"/>
          <p:nvPr/>
        </p:nvSpPr>
        <p:spPr>
          <a:xfrm>
            <a:off x="3130538" y="2502512"/>
            <a:ext cx="14798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%BPZ.001.001 Grovpuss</a:t>
            </a:r>
          </a:p>
        </p:txBody>
      </p:sp>
      <p:sp>
        <p:nvSpPr>
          <p:cNvPr id="37" name="TekstSylinder 36"/>
          <p:cNvSpPr txBox="1"/>
          <p:nvPr/>
        </p:nvSpPr>
        <p:spPr>
          <a:xfrm>
            <a:off x="3212413" y="3459661"/>
            <a:ext cx="13979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%BPZ.002.001 Finpuss</a:t>
            </a:r>
          </a:p>
        </p:txBody>
      </p:sp>
      <p:sp>
        <p:nvSpPr>
          <p:cNvPr id="38" name="TekstSylinder 37"/>
          <p:cNvSpPr txBox="1"/>
          <p:nvPr/>
        </p:nvSpPr>
        <p:spPr>
          <a:xfrm>
            <a:off x="3130539" y="3037123"/>
            <a:ext cx="1686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latin typeface="Arial" panose="020B0604020202020204" pitchFamily="34" charset="0"/>
                <a:cs typeface="Arial" panose="020B0604020202020204" pitchFamily="34" charset="0"/>
              </a:rPr>
              <a:t>%BAA.001.001 Fugearmering</a:t>
            </a:r>
          </a:p>
        </p:txBody>
      </p:sp>
      <p:sp>
        <p:nvSpPr>
          <p:cNvPr id="39" name="Rektangel 38"/>
          <p:cNvSpPr/>
          <p:nvPr/>
        </p:nvSpPr>
        <p:spPr>
          <a:xfrm>
            <a:off x="2572277" y="3627955"/>
            <a:ext cx="288000" cy="36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4" name="Rektangel 43"/>
          <p:cNvSpPr/>
          <p:nvPr/>
        </p:nvSpPr>
        <p:spPr>
          <a:xfrm>
            <a:off x="2860278" y="2547955"/>
            <a:ext cx="36000" cy="144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20" name="Bild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5282" y="2895388"/>
            <a:ext cx="207282" cy="18290"/>
          </a:xfrm>
          <a:prstGeom prst="rect">
            <a:avLst/>
          </a:prstGeom>
        </p:spPr>
      </p:pic>
      <p:pic>
        <p:nvPicPr>
          <p:cNvPr id="49" name="Bilde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5282" y="3611788"/>
            <a:ext cx="207282" cy="18290"/>
          </a:xfrm>
          <a:prstGeom prst="rect">
            <a:avLst/>
          </a:prstGeom>
        </p:spPr>
      </p:pic>
      <p:sp>
        <p:nvSpPr>
          <p:cNvPr id="50" name="Rektangel 49"/>
          <p:cNvSpPr/>
          <p:nvPr/>
        </p:nvSpPr>
        <p:spPr>
          <a:xfrm>
            <a:off x="2901232" y="2547955"/>
            <a:ext cx="36000" cy="144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3" name="Rett pilkobling 2"/>
          <p:cNvCxnSpPr/>
          <p:nvPr/>
        </p:nvCxnSpPr>
        <p:spPr>
          <a:xfrm flipH="1">
            <a:off x="2937232" y="3646475"/>
            <a:ext cx="1476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Rett pilkobling 31"/>
          <p:cNvCxnSpPr/>
          <p:nvPr/>
        </p:nvCxnSpPr>
        <p:spPr>
          <a:xfrm flipH="1">
            <a:off x="2781406" y="3251788"/>
            <a:ext cx="319450" cy="349661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Rett linje 10"/>
          <p:cNvCxnSpPr/>
          <p:nvPr/>
        </p:nvCxnSpPr>
        <p:spPr>
          <a:xfrm>
            <a:off x="3100856" y="3249302"/>
            <a:ext cx="1584000" cy="2486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Rett pilkobling 39"/>
          <p:cNvCxnSpPr/>
          <p:nvPr/>
        </p:nvCxnSpPr>
        <p:spPr>
          <a:xfrm flipH="1">
            <a:off x="2896278" y="2693684"/>
            <a:ext cx="1584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Rett pilkobling 40"/>
          <p:cNvCxnSpPr/>
          <p:nvPr/>
        </p:nvCxnSpPr>
        <p:spPr>
          <a:xfrm flipH="1">
            <a:off x="2734135" y="2385314"/>
            <a:ext cx="140026" cy="254404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Rett linje 41"/>
          <p:cNvCxnSpPr/>
          <p:nvPr/>
        </p:nvCxnSpPr>
        <p:spPr>
          <a:xfrm>
            <a:off x="2878277" y="2387096"/>
            <a:ext cx="1440000" cy="2486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kstSylinder 80">
            <a:extLst>
              <a:ext uri="{FF2B5EF4-FFF2-40B4-BE49-F238E27FC236}">
                <a16:creationId xmlns:a16="http://schemas.microsoft.com/office/drawing/2014/main" id="{4B2C1820-5A75-40EE-AE1D-BEC24E3E8AA0}"/>
              </a:ext>
            </a:extLst>
          </p:cNvPr>
          <p:cNvSpPr txBox="1"/>
          <p:nvPr/>
        </p:nvSpPr>
        <p:spPr>
          <a:xfrm>
            <a:off x="2074285" y="1332000"/>
            <a:ext cx="3190141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400">
                <a:latin typeface="Arial"/>
                <a:cs typeface="Arial"/>
              </a:rPr>
              <a:t>=2410.001%AVB.001.001 Bærende innervegg av lettbetongblokker</a:t>
            </a:r>
            <a:endParaRPr lang="nb-NO" sz="1400">
              <a:solidFill>
                <a:srgbClr val="FF0000"/>
              </a:solidFill>
            </a:endParaRPr>
          </a:p>
        </p:txBody>
      </p:sp>
      <p:sp>
        <p:nvSpPr>
          <p:cNvPr id="82" name="Rektangel 81">
            <a:extLst>
              <a:ext uri="{FF2B5EF4-FFF2-40B4-BE49-F238E27FC236}">
                <a16:creationId xmlns:a16="http://schemas.microsoft.com/office/drawing/2014/main" id="{A538A6AD-A118-4E80-8982-4EE9F8029C23}"/>
              </a:ext>
            </a:extLst>
          </p:cNvPr>
          <p:cNvSpPr/>
          <p:nvPr/>
        </p:nvSpPr>
        <p:spPr>
          <a:xfrm>
            <a:off x="2039725" y="1332000"/>
            <a:ext cx="3072301" cy="27720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123C875-8BB5-4E77-9EB0-B59D5809A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B63-2F9F-7342-A585-059C0048F1BB}" type="slidenum">
              <a:rPr lang="en-US" smtClean="0"/>
              <a:pPr/>
              <a:t>9</a:t>
            </a:fld>
            <a:r>
              <a:rPr lang="en-US" dirty="0"/>
              <a:t> av 39</a:t>
            </a:r>
          </a:p>
        </p:txBody>
      </p:sp>
    </p:spTree>
    <p:extLst>
      <p:ext uri="{BB962C8B-B14F-4D97-AF65-F5344CB8AC3E}">
        <p14:creationId xmlns:p14="http://schemas.microsoft.com/office/powerpoint/2010/main" val="2658965200"/>
      </p:ext>
    </p:extLst>
  </p:cSld>
  <p:clrMapOvr>
    <a:masterClrMapping/>
  </p:clrMapOvr>
</p:sld>
</file>

<file path=ppt/theme/theme1.xml><?xml version="1.0" encoding="utf-8"?>
<a:theme xmlns:a="http://schemas.openxmlformats.org/drawingml/2006/main" name="Statsbygg_PPT_16_9_mal_ORIG_DEF">
  <a:themeElements>
    <a:clrScheme name="STATSBYGG fargepallett original">
      <a:dk1>
        <a:sysClr val="windowText" lastClr="000000"/>
      </a:dk1>
      <a:lt1>
        <a:sysClr val="window" lastClr="FFFFFF"/>
      </a:lt1>
      <a:dk2>
        <a:srgbClr val="AFAFAE"/>
      </a:dk2>
      <a:lt2>
        <a:srgbClr val="E3E3E3"/>
      </a:lt2>
      <a:accent1>
        <a:srgbClr val="76BABC"/>
      </a:accent1>
      <a:accent2>
        <a:srgbClr val="32696F"/>
      </a:accent2>
      <a:accent3>
        <a:srgbClr val="FDCF3F"/>
      </a:accent3>
      <a:accent4>
        <a:srgbClr val="E98652"/>
      </a:accent4>
      <a:accent5>
        <a:srgbClr val="E46B79"/>
      </a:accent5>
      <a:accent6>
        <a:srgbClr val="7B5172"/>
      </a:accent6>
      <a:hlink>
        <a:srgbClr val="32696F"/>
      </a:hlink>
      <a:folHlink>
        <a:srgbClr val="32696F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BB81C0B170C4749A633A23F740E3D42" ma:contentTypeVersion="4" ma:contentTypeDescription="Opprett et nytt dokument." ma:contentTypeScope="" ma:versionID="e27cc54a08018989ee1bd7d97456aca0">
  <xsd:schema xmlns:xsd="http://www.w3.org/2001/XMLSchema" xmlns:xs="http://www.w3.org/2001/XMLSchema" xmlns:p="http://schemas.microsoft.com/office/2006/metadata/properties" xmlns:ns2="2b02cf6f-1f15-4aa1-bc02-138eaae3de62" targetNamespace="http://schemas.microsoft.com/office/2006/metadata/properties" ma:root="true" ma:fieldsID="746a3dffc6b4b4d8b8a07660da3276d0" ns2:_="">
    <xsd:import namespace="2b02cf6f-1f15-4aa1-bc02-138eaae3de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02cf6f-1f15-4aa1-bc02-138eaae3de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5E0023C-1052-49C9-A31F-281BDD6562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CAADE4-A6E2-4EDC-9F7F-7399EAFD67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02cf6f-1f15-4aa1-bc02-138eaae3de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B5D21B-5219-4232-9151-77407CCBA052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5381</Words>
  <Application>Microsoft Office PowerPoint</Application>
  <PresentationFormat>Skjermfremvisning (16:9)</PresentationFormat>
  <Paragraphs>1385</Paragraphs>
  <Slides>39</Slides>
  <Notes>28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39</vt:i4>
      </vt:variant>
    </vt:vector>
  </HeadingPairs>
  <TitlesOfParts>
    <vt:vector size="44" baseType="lpstr">
      <vt:lpstr>Arial</vt:lpstr>
      <vt:lpstr>Calibri</vt:lpstr>
      <vt:lpstr>Franklin Gothic Book</vt:lpstr>
      <vt:lpstr>Franklin Gothic Medium</vt:lpstr>
      <vt:lpstr>Statsbygg_PPT_16_9_mal_ORIG_DEF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Creuna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 0805 Vedlegg 3.1 - Eksempler</dc:title>
  <dc:creator>trmo@statsbygg.no</dc:creator>
  <cp:lastModifiedBy>Karl Olav Ryg</cp:lastModifiedBy>
  <cp:revision>2</cp:revision>
  <cp:lastPrinted>2022-05-10T11:57:59Z</cp:lastPrinted>
  <dcterms:created xsi:type="dcterms:W3CDTF">2014-09-05T09:16:19Z</dcterms:created>
  <dcterms:modified xsi:type="dcterms:W3CDTF">2024-04-10T08:08:36Z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0x0101004BB81C0B170C4749A633A23F740E3D42</vt:lpwstr>
  </property>
  <property fmtid="{D5CDD505-2E9C-101B-9397-08002B2CF9AE}" pid="3" name="TaxKeyword">
    <vt:lpwstr/>
  </property>
  <property fmtid="{D5CDD505-2E9C-101B-9397-08002B2CF9AE}" pid="4" name="xd_ProgID">
    <vt:lpwstr/>
  </property>
  <property fmtid="{D5CDD505-2E9C-101B-9397-08002B2CF9AE}" pid="5" name="TemplateUrl">
    <vt:lpwstr/>
  </property>
  <property fmtid="{D5CDD505-2E9C-101B-9397-08002B2CF9AE}" pid="6" name="ComplianceAssetId">
    <vt:lpwstr/>
  </property>
  <property fmtid="{D5CDD505-2E9C-101B-9397-08002B2CF9AE}" pid="7" name="Dokumenttype">
    <vt:lpwstr/>
  </property>
  <property fmtid="{D5CDD505-2E9C-101B-9397-08002B2CF9AE}" pid="8" name="xd_Signature">
    <vt:bool>false</vt:bool>
  </property>
  <property fmtid="{D5CDD505-2E9C-101B-9397-08002B2CF9AE}" pid="9" name="Kvalitetsområde">
    <vt:lpwstr>187;#PAer|44320b83-5bff-4453-b98f-c73b670ae643</vt:lpwstr>
  </property>
  <property fmtid="{D5CDD505-2E9C-101B-9397-08002B2CF9AE}" pid="10" name="MediaServiceImageTags">
    <vt:lpwstr/>
  </property>
  <property fmtid="{D5CDD505-2E9C-101B-9397-08002B2CF9AE}" pid="11" name="MSIP_Label_7a2396b7-5846-48ff-8468-5f49f8ad722a_Enabled">
    <vt:lpwstr>true</vt:lpwstr>
  </property>
  <property fmtid="{D5CDD505-2E9C-101B-9397-08002B2CF9AE}" pid="12" name="MSIP_Label_7a2396b7-5846-48ff-8468-5f49f8ad722a_SetDate">
    <vt:lpwstr>2024-01-05T10:01:32Z</vt:lpwstr>
  </property>
  <property fmtid="{D5CDD505-2E9C-101B-9397-08002B2CF9AE}" pid="13" name="MSIP_Label_7a2396b7-5846-48ff-8468-5f49f8ad722a_Method">
    <vt:lpwstr>Standard</vt:lpwstr>
  </property>
  <property fmtid="{D5CDD505-2E9C-101B-9397-08002B2CF9AE}" pid="14" name="MSIP_Label_7a2396b7-5846-48ff-8468-5f49f8ad722a_Name">
    <vt:lpwstr>Lav</vt:lpwstr>
  </property>
  <property fmtid="{D5CDD505-2E9C-101B-9397-08002B2CF9AE}" pid="15" name="MSIP_Label_7a2396b7-5846-48ff-8468-5f49f8ad722a_SiteId">
    <vt:lpwstr>e6795081-6391-442e-9ab4-5e9ef74f18ea</vt:lpwstr>
  </property>
  <property fmtid="{D5CDD505-2E9C-101B-9397-08002B2CF9AE}" pid="16" name="MSIP_Label_7a2396b7-5846-48ff-8468-5f49f8ad722a_ActionId">
    <vt:lpwstr>771dd8b4-f737-4de1-837a-1c49bba81989</vt:lpwstr>
  </property>
  <property fmtid="{D5CDD505-2E9C-101B-9397-08002B2CF9AE}" pid="17" name="MSIP_Label_7a2396b7-5846-48ff-8468-5f49f8ad722a_ContentBits">
    <vt:lpwstr>0</vt:lpwstr>
  </property>
</Properties>
</file>